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1.webp" ContentType="image/webp"/>
  <Override PartName="/ppt/media/image13.webp" ContentType="image/webp"/>
  <Override PartName="/ppt/media/image17.svg" ContentType="image/svg+xml"/>
  <Override PartName="/ppt/media/image20.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2" r:id="rId8"/>
    <p:sldId id="263" r:id="rId9"/>
    <p:sldId id="281" r:id="rId10"/>
    <p:sldId id="264" r:id="rId11"/>
    <p:sldId id="265" r:id="rId12"/>
    <p:sldId id="268" r:id="rId13"/>
    <p:sldId id="297" r:id="rId14"/>
    <p:sldId id="269" r:id="rId15"/>
    <p:sldId id="270" r:id="rId16"/>
    <p:sldId id="273" r:id="rId17"/>
    <p:sldId id="274" r:id="rId18"/>
    <p:sldId id="275" r:id="rId19"/>
    <p:sldId id="276" r:id="rId20"/>
    <p:sldId id="277" r:id="rId21"/>
    <p:sldId id="278" r:id="rId22"/>
  </p:sldIdLst>
  <p:sldSz cx="18288000" cy="10287000"/>
  <p:notesSz cx="6858000" cy="9144000"/>
  <p:embeddedFontLst>
    <p:embeddedFont>
      <p:font typeface="可画手书" panose="00020600040101010101" charset="-122"/>
      <p:regular r:id="rId26"/>
    </p:embeddedFont>
    <p:embeddedFont>
      <p:font typeface="Calibri" panose="020F0502020204030204" charset="0"/>
      <p:regular r:id="rId27"/>
      <p:bold r:id="rId28"/>
      <p:italic r:id="rId29"/>
      <p:boldItalic r:id="rId30"/>
    </p:embeddedFont>
  </p:embeddedFontLst>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2"/>
        <p:guide pos="290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gs" Target="tags/tag17.xml"/><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image" Target="../media/image15.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18.jpeg"/><Relationship Id="rId10" Type="http://schemas.openxmlformats.org/officeDocument/2006/relationships/image" Target="../media/image17.sv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7.xml"/><Relationship Id="rId10" Type="http://schemas.openxmlformats.org/officeDocument/2006/relationships/image" Target="../media/image20.webp"/><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2.png"/><Relationship Id="rId7" Type="http://schemas.openxmlformats.org/officeDocument/2006/relationships/image" Target="../media/image9.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2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7" Type="http://schemas.openxmlformats.org/officeDocument/2006/relationships/slideLayout" Target="../slideLayouts/slideLayout7.xml"/><Relationship Id="rId26" Type="http://schemas.openxmlformats.org/officeDocument/2006/relationships/tags" Target="../tags/tag16.xml"/><Relationship Id="rId25" Type="http://schemas.openxmlformats.org/officeDocument/2006/relationships/tags" Target="../tags/tag15.xml"/><Relationship Id="rId24" Type="http://schemas.openxmlformats.org/officeDocument/2006/relationships/tags" Target="../tags/tag14.xml"/><Relationship Id="rId23" Type="http://schemas.openxmlformats.org/officeDocument/2006/relationships/tags" Target="../tags/tag13.xml"/><Relationship Id="rId22" Type="http://schemas.openxmlformats.org/officeDocument/2006/relationships/tags" Target="../tags/tag12.xml"/><Relationship Id="rId21" Type="http://schemas.openxmlformats.org/officeDocument/2006/relationships/tags" Target="../tags/tag11.xml"/><Relationship Id="rId20" Type="http://schemas.openxmlformats.org/officeDocument/2006/relationships/tags" Target="../tags/tag10.xml"/><Relationship Id="rId2" Type="http://schemas.openxmlformats.org/officeDocument/2006/relationships/image" Target="../media/image2.png"/><Relationship Id="rId19" Type="http://schemas.openxmlformats.org/officeDocument/2006/relationships/tags" Target="../tags/tag9.xml"/><Relationship Id="rId18" Type="http://schemas.openxmlformats.org/officeDocument/2006/relationships/tags" Target="../tags/tag8.xml"/><Relationship Id="rId17" Type="http://schemas.openxmlformats.org/officeDocument/2006/relationships/tags" Target="../tags/tag7.xml"/><Relationship Id="rId16" Type="http://schemas.openxmlformats.org/officeDocument/2006/relationships/image" Target="../media/image10.png"/><Relationship Id="rId15" Type="http://schemas.openxmlformats.org/officeDocument/2006/relationships/tags" Target="../tags/tag6.xml"/><Relationship Id="rId14" Type="http://schemas.openxmlformats.org/officeDocument/2006/relationships/tags" Target="../tags/tag5.xml"/><Relationship Id="rId13" Type="http://schemas.openxmlformats.org/officeDocument/2006/relationships/tags" Target="../tags/tag4.xml"/><Relationship Id="rId12" Type="http://schemas.openxmlformats.org/officeDocument/2006/relationships/tags" Target="../tags/tag3.xml"/><Relationship Id="rId11" Type="http://schemas.openxmlformats.org/officeDocument/2006/relationships/tags" Target="../tags/tag2.xml"/><Relationship Id="rId10"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11.webp"/><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2.png"/><Relationship Id="rId2" Type="http://schemas.openxmlformats.org/officeDocument/2006/relationships/image" Target="../media/image3.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webp"/><Relationship Id="rId4" Type="http://schemas.openxmlformats.org/officeDocument/2006/relationships/image" Target="../media/image8.pn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977048" y="6808869"/>
            <a:ext cx="14264523" cy="3156026"/>
          </a:xfrm>
          <a:custGeom>
            <a:avLst/>
            <a:gdLst/>
            <a:ahLst/>
            <a:cxnLst/>
            <a:rect l="l" t="t" r="r" b="b"/>
            <a:pathLst>
              <a:path w="14264523" h="3156026">
                <a:moveTo>
                  <a:pt x="0" y="0"/>
                </a:moveTo>
                <a:lnTo>
                  <a:pt x="14264524" y="0"/>
                </a:lnTo>
                <a:lnTo>
                  <a:pt x="14264524"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6516750" y="1619749"/>
            <a:ext cx="4977087" cy="4442050"/>
          </a:xfrm>
          <a:custGeom>
            <a:avLst/>
            <a:gdLst/>
            <a:ahLst/>
            <a:cxnLst/>
            <a:rect l="l" t="t" r="r" b="b"/>
            <a:pathLst>
              <a:path w="4977087" h="4442050">
                <a:moveTo>
                  <a:pt x="0" y="0"/>
                </a:moveTo>
                <a:lnTo>
                  <a:pt x="4977087" y="0"/>
                </a:lnTo>
                <a:lnTo>
                  <a:pt x="4977087" y="4442050"/>
                </a:lnTo>
                <a:lnTo>
                  <a:pt x="0" y="4442050"/>
                </a:lnTo>
                <a:lnTo>
                  <a:pt x="0" y="0"/>
                </a:lnTo>
                <a:close/>
              </a:path>
            </a:pathLst>
          </a:custGeom>
          <a:blipFill>
            <a:blip r:embed="rId3">
              <a:alphaModFix amt="58000"/>
            </a:blip>
            <a:stretch>
              <a:fillRect/>
            </a:stretch>
          </a:blipFill>
        </p:spPr>
      </p:sp>
      <p:sp>
        <p:nvSpPr>
          <p:cNvPr id="5" name="TextBox 5"/>
          <p:cNvSpPr txBox="1"/>
          <p:nvPr/>
        </p:nvSpPr>
        <p:spPr>
          <a:xfrm>
            <a:off x="1294343" y="2359397"/>
            <a:ext cx="15699314" cy="3216275"/>
          </a:xfrm>
          <a:prstGeom prst="rect">
            <a:avLst/>
          </a:prstGeom>
        </p:spPr>
        <p:txBody>
          <a:bodyPr lIns="0" tIns="0" rIns="0" bIns="0" rtlCol="0" anchor="t">
            <a:spAutoFit/>
          </a:bodyPr>
          <a:lstStyle/>
          <a:p>
            <a:pPr algn="ctr">
              <a:lnSpc>
                <a:spcPts val="25080"/>
              </a:lnSpc>
            </a:pPr>
            <a:r>
              <a:rPr lang="zh-CN" altLang="en-US" sz="22000">
                <a:solidFill>
                  <a:srgbClr val="363B3D"/>
                </a:solidFill>
                <a:ea typeface="可画手书" panose="00020600040101010101" charset="-122"/>
              </a:rPr>
              <a:t>南宋</a:t>
            </a:r>
            <a:endParaRPr lang="zh-CN" altLang="en-US" sz="22000">
              <a:solidFill>
                <a:srgbClr val="363B3D"/>
              </a:solidFill>
              <a:ea typeface="可画手书" panose="00020600040101010101" charset="-122"/>
            </a:endParaRPr>
          </a:p>
        </p:txBody>
      </p:sp>
      <p:sp>
        <p:nvSpPr>
          <p:cNvPr id="6" name="Freeform 6"/>
          <p:cNvSpPr/>
          <p:nvPr/>
        </p:nvSpPr>
        <p:spPr>
          <a:xfrm rot="-509999">
            <a:off x="-437873" y="-488553"/>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7" name="Freeform 7"/>
          <p:cNvSpPr/>
          <p:nvPr/>
        </p:nvSpPr>
        <p:spPr>
          <a:xfrm flipH="1">
            <a:off x="14698256" y="931590"/>
            <a:ext cx="1716264" cy="1147751"/>
          </a:xfrm>
          <a:custGeom>
            <a:avLst/>
            <a:gdLst/>
            <a:ahLst/>
            <a:cxnLst/>
            <a:rect l="l" t="t" r="r" b="b"/>
            <a:pathLst>
              <a:path w="1716264" h="1147751">
                <a:moveTo>
                  <a:pt x="1716264" y="0"/>
                </a:moveTo>
                <a:lnTo>
                  <a:pt x="0" y="0"/>
                </a:lnTo>
                <a:lnTo>
                  <a:pt x="0" y="1147751"/>
                </a:lnTo>
                <a:lnTo>
                  <a:pt x="1716264" y="1147751"/>
                </a:lnTo>
                <a:lnTo>
                  <a:pt x="1716264" y="0"/>
                </a:lnTo>
                <a:close/>
              </a:path>
            </a:pathLst>
          </a:custGeom>
          <a:blipFill>
            <a:blip r:embed="rId5"/>
            <a:stretch>
              <a:fillRect/>
            </a:stretch>
          </a:blipFill>
        </p:spPr>
      </p:sp>
      <p:sp>
        <p:nvSpPr>
          <p:cNvPr id="8" name="Freeform 8"/>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6"/>
            <a:stretch>
              <a:fillRect/>
            </a:stretch>
          </a:blipFill>
        </p:spPr>
      </p:sp>
      <p:sp>
        <p:nvSpPr>
          <p:cNvPr id="9" name="Freeform 9"/>
          <p:cNvSpPr/>
          <p:nvPr/>
        </p:nvSpPr>
        <p:spPr>
          <a:xfrm rot="1719613" flipH="1">
            <a:off x="375247" y="9143879"/>
            <a:ext cx="5638286" cy="3164488"/>
          </a:xfrm>
          <a:custGeom>
            <a:avLst/>
            <a:gdLst/>
            <a:ahLst/>
            <a:cxnLst/>
            <a:rect l="l" t="t" r="r" b="b"/>
            <a:pathLst>
              <a:path w="5638286" h="3164488">
                <a:moveTo>
                  <a:pt x="5638286" y="0"/>
                </a:moveTo>
                <a:lnTo>
                  <a:pt x="0" y="0"/>
                </a:lnTo>
                <a:lnTo>
                  <a:pt x="0" y="3164487"/>
                </a:lnTo>
                <a:lnTo>
                  <a:pt x="5638286" y="3164487"/>
                </a:lnTo>
                <a:lnTo>
                  <a:pt x="5638286" y="0"/>
                </a:lnTo>
                <a:close/>
              </a:path>
            </a:pathLst>
          </a:custGeom>
          <a:blipFill>
            <a:blip r:embed="rId7"/>
            <a:stretch>
              <a:fillRect/>
            </a:stretch>
          </a:blipFill>
        </p:spPr>
      </p:sp>
      <p:sp>
        <p:nvSpPr>
          <p:cNvPr id="10" name="Freeform 10"/>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8"/>
            <a:stretch>
              <a:fillRect/>
            </a:stretch>
          </a:blipFill>
        </p:spPr>
      </p:sp>
      <p:sp>
        <p:nvSpPr>
          <p:cNvPr id="11" name="Freeform 11"/>
          <p:cNvSpPr/>
          <p:nvPr/>
        </p:nvSpPr>
        <p:spPr>
          <a:xfrm>
            <a:off x="12297373" y="8567441"/>
            <a:ext cx="8234293" cy="1821837"/>
          </a:xfrm>
          <a:custGeom>
            <a:avLst/>
            <a:gdLst/>
            <a:ahLst/>
            <a:cxnLst/>
            <a:rect l="l" t="t" r="r" b="b"/>
            <a:pathLst>
              <a:path w="8234293" h="1821837">
                <a:moveTo>
                  <a:pt x="0" y="0"/>
                </a:moveTo>
                <a:lnTo>
                  <a:pt x="8234293" y="0"/>
                </a:lnTo>
                <a:lnTo>
                  <a:pt x="8234293" y="1821837"/>
                </a:lnTo>
                <a:lnTo>
                  <a:pt x="0" y="1821837"/>
                </a:lnTo>
                <a:lnTo>
                  <a:pt x="0" y="0"/>
                </a:lnTo>
                <a:close/>
              </a:path>
            </a:pathLst>
          </a:custGeom>
          <a:blipFill>
            <a:blip r:embed="rId2">
              <a:alphaModFix amt="47000"/>
            </a:blip>
            <a:stretch>
              <a:fillRect/>
            </a:stretch>
          </a:blipFill>
        </p:spPr>
      </p:sp>
      <p:grpSp>
        <p:nvGrpSpPr>
          <p:cNvPr id="12" name="Group 12"/>
          <p:cNvGrpSpPr/>
          <p:nvPr/>
        </p:nvGrpSpPr>
        <p:grpSpPr>
          <a:xfrm rot="0">
            <a:off x="3810000" y="8129087"/>
            <a:ext cx="19616724" cy="868045"/>
            <a:chOff x="-678288" y="-187009"/>
            <a:chExt cx="11634636" cy="1172313"/>
          </a:xfrm>
        </p:grpSpPr>
        <p:grpSp>
          <p:nvGrpSpPr>
            <p:cNvPr id="13" name="Group 13"/>
            <p:cNvGrpSpPr/>
            <p:nvPr/>
          </p:nvGrpSpPr>
          <p:grpSpPr>
            <a:xfrm rot="0">
              <a:off x="-3390" y="-187009"/>
              <a:ext cx="10959738" cy="989896"/>
              <a:chOff x="-518" y="-28575"/>
              <a:chExt cx="1674652" cy="151256"/>
            </a:xfrm>
          </p:grpSpPr>
          <p:sp>
            <p:nvSpPr>
              <p:cNvPr id="14" name="Freeform 14"/>
              <p:cNvSpPr/>
              <p:nvPr/>
            </p:nvSpPr>
            <p:spPr>
              <a:xfrm>
                <a:off x="0" y="0"/>
                <a:ext cx="775097" cy="122681"/>
              </a:xfrm>
              <a:custGeom>
                <a:avLst/>
                <a:gdLst/>
                <a:ahLst/>
                <a:cxnLst/>
                <a:rect l="l" t="t" r="r" b="b"/>
                <a:pathLst>
                  <a:path w="775097" h="122681">
                    <a:moveTo>
                      <a:pt x="61341" y="0"/>
                    </a:moveTo>
                    <a:lnTo>
                      <a:pt x="713756" y="0"/>
                    </a:lnTo>
                    <a:cubicBezTo>
                      <a:pt x="730025" y="0"/>
                      <a:pt x="745627" y="6463"/>
                      <a:pt x="757130" y="17966"/>
                    </a:cubicBezTo>
                    <a:cubicBezTo>
                      <a:pt x="768634" y="29470"/>
                      <a:pt x="775097" y="45072"/>
                      <a:pt x="775097" y="61341"/>
                    </a:cubicBezTo>
                    <a:lnTo>
                      <a:pt x="775097" y="61341"/>
                    </a:lnTo>
                    <a:cubicBezTo>
                      <a:pt x="775097" y="95218"/>
                      <a:pt x="747633" y="122681"/>
                      <a:pt x="713756" y="122681"/>
                    </a:cubicBezTo>
                    <a:lnTo>
                      <a:pt x="61341" y="122681"/>
                    </a:lnTo>
                    <a:cubicBezTo>
                      <a:pt x="27463" y="122681"/>
                      <a:pt x="0" y="95218"/>
                      <a:pt x="0" y="61341"/>
                    </a:cubicBezTo>
                    <a:lnTo>
                      <a:pt x="0" y="61341"/>
                    </a:lnTo>
                    <a:cubicBezTo>
                      <a:pt x="0" y="27463"/>
                      <a:pt x="27463" y="0"/>
                      <a:pt x="61341" y="0"/>
                    </a:cubicBezTo>
                    <a:close/>
                  </a:path>
                </a:pathLst>
              </a:custGeom>
              <a:solidFill>
                <a:srgbClr val="72797E"/>
              </a:solidFill>
              <a:ln w="19050" cap="rnd">
                <a:solidFill>
                  <a:srgbClr val="C8CCD0"/>
                </a:solidFill>
                <a:prstDash val="solid"/>
                <a:round/>
              </a:ln>
            </p:spPr>
          </p:sp>
          <p:sp>
            <p:nvSpPr>
              <p:cNvPr id="15" name="TextBox 15"/>
              <p:cNvSpPr txBox="1"/>
              <p:nvPr/>
            </p:nvSpPr>
            <p:spPr>
              <a:xfrm>
                <a:off x="-518" y="-28575"/>
                <a:ext cx="1674652" cy="151234"/>
              </a:xfrm>
              <a:prstGeom prst="rect">
                <a:avLst/>
              </a:prstGeom>
            </p:spPr>
            <p:txBody>
              <a:bodyPr lIns="65671" tIns="65671" rIns="65671" bIns="65671" rtlCol="0" anchor="ctr"/>
              <a:lstStyle/>
              <a:p>
                <a:pPr algn="ctr">
                  <a:lnSpc>
                    <a:spcPts val="2660"/>
                  </a:lnSpc>
                </a:pPr>
                <a:endParaRPr>
                  <a:highlight>
                    <a:srgbClr val="C0C0C0"/>
                  </a:highlight>
                </a:endParaRPr>
              </a:p>
            </p:txBody>
          </p:sp>
        </p:grpSp>
        <p:sp>
          <p:nvSpPr>
            <p:cNvPr id="16" name="TextBox 16"/>
            <p:cNvSpPr txBox="1"/>
            <p:nvPr/>
          </p:nvSpPr>
          <p:spPr>
            <a:xfrm>
              <a:off x="-678288" y="-57"/>
              <a:ext cx="6358426" cy="985361"/>
            </a:xfrm>
            <a:prstGeom prst="rect">
              <a:avLst/>
            </a:prstGeom>
          </p:spPr>
          <p:txBody>
            <a:bodyPr wrap="square" lIns="0" tIns="0" rIns="0" bIns="0" rtlCol="0" anchor="t">
              <a:noAutofit/>
            </a:bodyPr>
            <a:lstStyle/>
            <a:p>
              <a:pPr marL="0" lvl="0" indent="0" algn="ctr">
                <a:lnSpc>
                  <a:spcPts val="4525"/>
                </a:lnSpc>
                <a:spcBef>
                  <a:spcPct val="0"/>
                </a:spcBef>
              </a:pPr>
              <a:r>
                <a:rPr lang="zh-CN" altLang="en-US" sz="3230" u="none" strike="noStrike">
                  <a:solidFill>
                    <a:srgbClr val="FFFFFF"/>
                  </a:solidFill>
                  <a:ea typeface="字由点字典楷" panose="00020600040101010101" charset="-122"/>
                </a:rPr>
                <a:t>小组成员</a:t>
              </a:r>
              <a:r>
                <a:rPr lang="en-US" sz="3230" u="none" strike="noStrike">
                  <a:solidFill>
                    <a:srgbClr val="FFFFFF"/>
                  </a:solidFill>
                  <a:ea typeface="字由点字典楷" panose="00020600040101010101" charset="-122"/>
                </a:rPr>
                <a:t>：</a:t>
              </a:r>
              <a:r>
                <a:rPr lang="zh-CN" altLang="en-US" sz="3230" u="none" strike="noStrike">
                  <a:solidFill>
                    <a:srgbClr val="FFFFFF"/>
                  </a:solidFill>
                  <a:ea typeface="字由点字典楷" panose="00020600040101010101" charset="-122"/>
                </a:rPr>
                <a:t>郎竟茗，孙溯阳，王鸣一，章泽</a:t>
              </a:r>
              <a:r>
                <a:rPr lang="zh-CN" altLang="en-US" sz="3230" u="none" strike="noStrike">
                  <a:solidFill>
                    <a:srgbClr val="FFFFFF"/>
                  </a:solidFill>
                  <a:ea typeface="字由点字典楷" panose="00020600040101010101" charset="-122"/>
                </a:rPr>
                <a:t>亮</a:t>
              </a:r>
              <a:endParaRPr lang="zh-CN" altLang="en-US" sz="3230" u="none" strike="noStrike">
                <a:solidFill>
                  <a:srgbClr val="FFFFFF"/>
                </a:solidFill>
                <a:ea typeface="字由点字典楷" panose="00020600040101010101" charset="-122"/>
              </a:endParaRPr>
            </a:p>
          </p:txBody>
        </p:sp>
      </p:grpSp>
      <p:sp>
        <p:nvSpPr>
          <p:cNvPr id="17" name="Freeform 17"/>
          <p:cNvSpPr/>
          <p:nvPr/>
        </p:nvSpPr>
        <p:spPr>
          <a:xfrm rot="-5270501">
            <a:off x="14663306" y="7243795"/>
            <a:ext cx="2785481" cy="4796795"/>
          </a:xfrm>
          <a:custGeom>
            <a:avLst/>
            <a:gdLst/>
            <a:ahLst/>
            <a:cxnLst/>
            <a:rect l="l" t="t" r="r" b="b"/>
            <a:pathLst>
              <a:path w="2785481" h="4796795">
                <a:moveTo>
                  <a:pt x="0" y="0"/>
                </a:moveTo>
                <a:lnTo>
                  <a:pt x="2785481" y="0"/>
                </a:lnTo>
                <a:lnTo>
                  <a:pt x="2785481" y="4796796"/>
                </a:lnTo>
                <a:lnTo>
                  <a:pt x="0" y="4796796"/>
                </a:lnTo>
                <a:lnTo>
                  <a:pt x="0" y="0"/>
                </a:lnTo>
                <a:close/>
              </a:path>
            </a:pathLst>
          </a:custGeom>
          <a:blipFill>
            <a:blip r:embed="rId9">
              <a:alphaModFix amt="65999"/>
            </a:blip>
            <a:stretch>
              <a:fillRect/>
            </a:stretch>
          </a:blipFill>
        </p:spPr>
      </p:sp>
      <p:sp>
        <p:nvSpPr>
          <p:cNvPr id="18" name="TextBox 18"/>
          <p:cNvSpPr txBox="1"/>
          <p:nvPr/>
        </p:nvSpPr>
        <p:spPr>
          <a:xfrm>
            <a:off x="3962400" y="5600700"/>
            <a:ext cx="10472420" cy="531495"/>
          </a:xfrm>
          <a:prstGeom prst="rect">
            <a:avLst/>
          </a:prstGeom>
        </p:spPr>
        <p:txBody>
          <a:bodyPr wrap="square" lIns="0" tIns="0" rIns="0" bIns="0" rtlCol="0" anchor="t">
            <a:spAutoFit/>
          </a:bodyPr>
          <a:lstStyle/>
          <a:p>
            <a:pPr algn="ctr">
              <a:lnSpc>
                <a:spcPts val="4145"/>
              </a:lnSpc>
            </a:pPr>
            <a:r>
              <a:rPr lang="zh-CN" altLang="en-US" sz="3635" spc="796">
                <a:solidFill>
                  <a:srgbClr val="363B3D"/>
                </a:solidFill>
                <a:ea typeface="字由点字典楷" panose="00020600040101010101" charset="-122"/>
              </a:rPr>
              <a:t>岳飞</a:t>
            </a:r>
            <a:r>
              <a:rPr lang="en-US" altLang="zh-CN" sz="3635" spc="796">
                <a:solidFill>
                  <a:srgbClr val="363B3D"/>
                </a:solidFill>
                <a:ea typeface="字由点字典楷" panose="00020600040101010101" charset="-122"/>
              </a:rPr>
              <a:t>/</a:t>
            </a:r>
            <a:r>
              <a:rPr lang="zh-CN" altLang="en-US" sz="3635" spc="796">
                <a:solidFill>
                  <a:srgbClr val="363B3D"/>
                </a:solidFill>
                <a:ea typeface="字由点字典楷" panose="00020600040101010101" charset="-122"/>
              </a:rPr>
              <a:t>《满江红》</a:t>
            </a:r>
            <a:r>
              <a:rPr lang="en-US" altLang="zh-CN" sz="3635" spc="796">
                <a:solidFill>
                  <a:srgbClr val="363B3D"/>
                </a:solidFill>
                <a:ea typeface="字由点字典楷" panose="00020600040101010101" charset="-122"/>
              </a:rPr>
              <a:t>/</a:t>
            </a:r>
            <a:r>
              <a:rPr lang="zh-CN" altLang="en-US" sz="3635" spc="796">
                <a:solidFill>
                  <a:srgbClr val="363B3D"/>
                </a:solidFill>
                <a:ea typeface="字由点字典楷" panose="00020600040101010101" charset="-122"/>
              </a:rPr>
              <a:t>《射雕英雄传》</a:t>
            </a:r>
            <a:r>
              <a:rPr lang="en-US" altLang="zh-CN" sz="3635" spc="796">
                <a:solidFill>
                  <a:srgbClr val="363B3D"/>
                </a:solidFill>
                <a:ea typeface="字由点字典楷" panose="00020600040101010101" charset="-122"/>
              </a:rPr>
              <a:t>/</a:t>
            </a:r>
            <a:r>
              <a:rPr lang="zh-CN" altLang="en-US" sz="3635" spc="796">
                <a:solidFill>
                  <a:srgbClr val="363B3D"/>
                </a:solidFill>
                <a:ea typeface="字由点字典楷" panose="00020600040101010101" charset="-122"/>
              </a:rPr>
              <a:t>辛弃疾</a:t>
            </a:r>
            <a:endParaRPr lang="zh-CN" altLang="en-US" sz="3635" spc="796">
              <a:solidFill>
                <a:srgbClr val="363B3D"/>
              </a:solidFill>
              <a:ea typeface="字由点字典楷" panose="00020600040101010101" charset="-122"/>
            </a:endParaRPr>
          </a:p>
        </p:txBody>
      </p:sp>
      <p:sp>
        <p:nvSpPr>
          <p:cNvPr id="19" name="TextBox 18"/>
          <p:cNvSpPr txBox="1"/>
          <p:nvPr/>
        </p:nvSpPr>
        <p:spPr>
          <a:xfrm>
            <a:off x="4038600" y="6310630"/>
            <a:ext cx="10490835" cy="1062990"/>
          </a:xfrm>
          <a:prstGeom prst="rect">
            <a:avLst/>
          </a:prstGeom>
        </p:spPr>
        <p:txBody>
          <a:bodyPr wrap="square" lIns="0" tIns="0" rIns="0" bIns="0" rtlCol="0" anchor="t">
            <a:spAutoFit/>
          </a:bodyPr>
          <a:p>
            <a:pPr algn="ctr">
              <a:lnSpc>
                <a:spcPts val="4145"/>
              </a:lnSpc>
            </a:pPr>
            <a:r>
              <a:rPr sz="3635" spc="796">
                <a:solidFill>
                  <a:srgbClr val="363B3D"/>
                </a:solidFill>
                <a:ea typeface="字由点字典楷" panose="00020600040101010101" charset="-122"/>
              </a:rPr>
              <a:t>Yue Fei/Manjiang Hong/The Legend of the Condor Heroes/Xin Qiji</a:t>
            </a:r>
            <a:endParaRPr sz="3635" spc="796">
              <a:solidFill>
                <a:srgbClr val="363B3D"/>
              </a:solidFill>
              <a:ea typeface="字由点字典楷" panose="000206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158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sp>
        <p:nvSpPr>
          <p:cNvPr id="47" name="文本框 46"/>
          <p:cNvSpPr txBox="1"/>
          <p:nvPr userDrawn="1"/>
        </p:nvSpPr>
        <p:spPr>
          <a:xfrm>
            <a:off x="389364" y="2727595"/>
            <a:ext cx="18157190" cy="3845697"/>
          </a:xfrm>
          <a:prstGeom prst="rect">
            <a:avLst/>
          </a:prstGeom>
        </p:spPr>
        <p:txBody>
          <a:bodyPr wrap="square" rtlCol="0">
            <a:normAutofit lnSpcReduction="20000"/>
          </a:bodyPr>
          <a:p>
            <a:pPr algn="just"/>
            <a:r>
              <a:rPr lang="zh-CN" altLang="en-US" sz="3200"/>
              <a:t>The story of this film begins with the assassination of the Jin Dynasty's protocol officer due to fear that the contents of a secret letter would be revealed. Qin Hui, fearing exposure, dispatches Sun Jun, He Li, and Wu Yichun to investigate. Meanwhile, the conspirators behind the scenes, including Zhang Da, Ding Sanwang, and Yao Qin, are determined to get close to Qin Hui in order to assassinate him, disregarding their own lives and creating various deceptions to confuse him. In the end, several of them sacrifice themselves while Sun Jun escapes unharmed. In front of tens of thousands of troops, Qin Hui's body double recites the timeless poem "Man Jiang Hong," while Qin Hui himself is bound to a pillar and condemned by future generations.</a:t>
            </a:r>
            <a:endParaRPr lang="zh-CN" altLang="en-US" sz="3200"/>
          </a:p>
        </p:txBody>
      </p:sp>
      <p:sp>
        <p:nvSpPr>
          <p:cNvPr id="48" name="文本框 47"/>
          <p:cNvSpPr txBox="1"/>
          <p:nvPr userDrawn="1"/>
        </p:nvSpPr>
        <p:spPr>
          <a:xfrm>
            <a:off x="6744142" y="1159095"/>
            <a:ext cx="5345164" cy="368300"/>
          </a:xfrm>
          <a:prstGeom prst="rect">
            <a:avLst/>
          </a:prstGeom>
        </p:spPr>
        <p:txBody>
          <a:bodyPr wrap="square" rtlCol="0">
            <a:noAutofit/>
          </a:bodyPr>
          <a:p>
            <a:pPr algn="ctr"/>
            <a:r>
              <a:rPr lang="zh-CN" altLang="en-US" sz="5400" b="1"/>
              <a:t>The plot summary</a:t>
            </a:r>
            <a:endParaRPr lang="zh-CN" altLang="en-US" sz="5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rot="-8972795">
            <a:off x="6655456" y="1256696"/>
            <a:ext cx="4977087" cy="4442050"/>
          </a:xfrm>
          <a:custGeom>
            <a:avLst/>
            <a:gdLst/>
            <a:ahLst/>
            <a:cxnLst/>
            <a:rect l="l" t="t" r="r" b="b"/>
            <a:pathLst>
              <a:path w="4977087" h="4442050">
                <a:moveTo>
                  <a:pt x="0" y="0"/>
                </a:moveTo>
                <a:lnTo>
                  <a:pt x="4977088" y="0"/>
                </a:lnTo>
                <a:lnTo>
                  <a:pt x="4977088" y="4442050"/>
                </a:lnTo>
                <a:lnTo>
                  <a:pt x="0" y="4442050"/>
                </a:lnTo>
                <a:lnTo>
                  <a:pt x="0" y="0"/>
                </a:lnTo>
                <a:close/>
              </a:path>
            </a:pathLst>
          </a:custGeom>
          <a:blipFill>
            <a:blip r:embed="rId2">
              <a:alphaModFix amt="58000"/>
            </a:blip>
            <a:stretch>
              <a:fillRect/>
            </a:stretch>
          </a:blipFill>
        </p:spPr>
      </p:sp>
      <p:sp>
        <p:nvSpPr>
          <p:cNvPr id="4" name="Freeform 4"/>
          <p:cNvSpPr/>
          <p:nvPr/>
        </p:nvSpPr>
        <p:spPr>
          <a:xfrm>
            <a:off x="-977048" y="6808869"/>
            <a:ext cx="14264523" cy="3156026"/>
          </a:xfrm>
          <a:custGeom>
            <a:avLst/>
            <a:gdLst/>
            <a:ahLst/>
            <a:cxnLst/>
            <a:rect l="l" t="t" r="r" b="b"/>
            <a:pathLst>
              <a:path w="14264523" h="3156026">
                <a:moveTo>
                  <a:pt x="0" y="0"/>
                </a:moveTo>
                <a:lnTo>
                  <a:pt x="14264524" y="0"/>
                </a:lnTo>
                <a:lnTo>
                  <a:pt x="14264524" y="3156026"/>
                </a:lnTo>
                <a:lnTo>
                  <a:pt x="0" y="3156026"/>
                </a:lnTo>
                <a:lnTo>
                  <a:pt x="0" y="0"/>
                </a:lnTo>
                <a:close/>
              </a:path>
            </a:pathLst>
          </a:custGeom>
          <a:blipFill>
            <a:blip r:embed="rId3">
              <a:alphaModFix amt="36000"/>
            </a:blip>
            <a:stretch>
              <a:fillRect/>
            </a:stretch>
          </a:blipFill>
        </p:spPr>
      </p:sp>
      <p:sp>
        <p:nvSpPr>
          <p:cNvPr id="5" name="Freeform 5"/>
          <p:cNvSpPr/>
          <p:nvPr/>
        </p:nvSpPr>
        <p:spPr>
          <a:xfrm rot="-509999">
            <a:off x="-437873" y="-488553"/>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6" name="Freeform 6"/>
          <p:cNvSpPr/>
          <p:nvPr/>
        </p:nvSpPr>
        <p:spPr>
          <a:xfrm flipH="1">
            <a:off x="14877282" y="1517496"/>
            <a:ext cx="2178654" cy="1456975"/>
          </a:xfrm>
          <a:custGeom>
            <a:avLst/>
            <a:gdLst/>
            <a:ahLst/>
            <a:cxnLst/>
            <a:rect l="l" t="t" r="r" b="b"/>
            <a:pathLst>
              <a:path w="2178654" h="1456975">
                <a:moveTo>
                  <a:pt x="2178654" y="0"/>
                </a:moveTo>
                <a:lnTo>
                  <a:pt x="0" y="0"/>
                </a:lnTo>
                <a:lnTo>
                  <a:pt x="0" y="1456975"/>
                </a:lnTo>
                <a:lnTo>
                  <a:pt x="2178654" y="1456975"/>
                </a:lnTo>
                <a:lnTo>
                  <a:pt x="2178654" y="0"/>
                </a:lnTo>
                <a:close/>
              </a:path>
            </a:pathLst>
          </a:custGeom>
          <a:blipFill>
            <a:blip r:embed="rId5"/>
            <a:stretch>
              <a:fillRect/>
            </a:stretch>
          </a:blipFill>
        </p:spPr>
      </p:sp>
      <p:sp>
        <p:nvSpPr>
          <p:cNvPr id="7" name="Freeform 7"/>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6"/>
            <a:stretch>
              <a:fillRect/>
            </a:stretch>
          </a:blipFill>
        </p:spPr>
      </p:sp>
      <p:sp>
        <p:nvSpPr>
          <p:cNvPr id="8" name="Freeform 8"/>
          <p:cNvSpPr/>
          <p:nvPr/>
        </p:nvSpPr>
        <p:spPr>
          <a:xfrm rot="1719613" flipH="1">
            <a:off x="375247" y="9143879"/>
            <a:ext cx="5638286" cy="3164488"/>
          </a:xfrm>
          <a:custGeom>
            <a:avLst/>
            <a:gdLst/>
            <a:ahLst/>
            <a:cxnLst/>
            <a:rect l="l" t="t" r="r" b="b"/>
            <a:pathLst>
              <a:path w="5638286" h="3164488">
                <a:moveTo>
                  <a:pt x="5638286" y="0"/>
                </a:moveTo>
                <a:lnTo>
                  <a:pt x="0" y="0"/>
                </a:lnTo>
                <a:lnTo>
                  <a:pt x="0" y="3164487"/>
                </a:lnTo>
                <a:lnTo>
                  <a:pt x="5638286" y="3164487"/>
                </a:lnTo>
                <a:lnTo>
                  <a:pt x="5638286" y="0"/>
                </a:lnTo>
                <a:close/>
              </a:path>
            </a:pathLst>
          </a:custGeom>
          <a:blipFill>
            <a:blip r:embed="rId7"/>
            <a:stretch>
              <a:fillRect/>
            </a:stretch>
          </a:blipFill>
        </p:spPr>
      </p:sp>
      <p:sp>
        <p:nvSpPr>
          <p:cNvPr id="9" name="Freeform 9"/>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8"/>
            <a:stretch>
              <a:fillRect/>
            </a:stretch>
          </a:blipFill>
        </p:spPr>
      </p:sp>
      <p:sp>
        <p:nvSpPr>
          <p:cNvPr id="10" name="Freeform 10"/>
          <p:cNvSpPr/>
          <p:nvPr/>
        </p:nvSpPr>
        <p:spPr>
          <a:xfrm>
            <a:off x="12297373" y="8567441"/>
            <a:ext cx="8234293" cy="1821837"/>
          </a:xfrm>
          <a:custGeom>
            <a:avLst/>
            <a:gdLst/>
            <a:ahLst/>
            <a:cxnLst/>
            <a:rect l="l" t="t" r="r" b="b"/>
            <a:pathLst>
              <a:path w="8234293" h="1821837">
                <a:moveTo>
                  <a:pt x="0" y="0"/>
                </a:moveTo>
                <a:lnTo>
                  <a:pt x="8234293" y="0"/>
                </a:lnTo>
                <a:lnTo>
                  <a:pt x="8234293" y="1821837"/>
                </a:lnTo>
                <a:lnTo>
                  <a:pt x="0" y="1821837"/>
                </a:lnTo>
                <a:lnTo>
                  <a:pt x="0" y="0"/>
                </a:lnTo>
                <a:close/>
              </a:path>
            </a:pathLst>
          </a:custGeom>
          <a:blipFill>
            <a:blip r:embed="rId3">
              <a:alphaModFix amt="47000"/>
            </a:blip>
            <a:stretch>
              <a:fillRect/>
            </a:stretch>
          </a:blipFill>
        </p:spPr>
      </p:sp>
      <p:sp>
        <p:nvSpPr>
          <p:cNvPr id="11" name="Freeform 11"/>
          <p:cNvSpPr/>
          <p:nvPr/>
        </p:nvSpPr>
        <p:spPr>
          <a:xfrm rot="-5270501">
            <a:off x="14663306" y="7243795"/>
            <a:ext cx="2785481" cy="4796795"/>
          </a:xfrm>
          <a:custGeom>
            <a:avLst/>
            <a:gdLst/>
            <a:ahLst/>
            <a:cxnLst/>
            <a:rect l="l" t="t" r="r" b="b"/>
            <a:pathLst>
              <a:path w="2785481" h="4796795">
                <a:moveTo>
                  <a:pt x="0" y="0"/>
                </a:moveTo>
                <a:lnTo>
                  <a:pt x="2785481" y="0"/>
                </a:lnTo>
                <a:lnTo>
                  <a:pt x="2785481" y="4796796"/>
                </a:lnTo>
                <a:lnTo>
                  <a:pt x="0" y="4796796"/>
                </a:lnTo>
                <a:lnTo>
                  <a:pt x="0" y="0"/>
                </a:lnTo>
                <a:close/>
              </a:path>
            </a:pathLst>
          </a:custGeom>
          <a:blipFill>
            <a:blip r:embed="rId9">
              <a:alphaModFix amt="65999"/>
            </a:blip>
            <a:stretch>
              <a:fillRect/>
            </a:stretch>
          </a:blipFill>
        </p:spPr>
      </p:sp>
      <p:sp>
        <p:nvSpPr>
          <p:cNvPr id="12" name="TextBox 12"/>
          <p:cNvSpPr txBox="1"/>
          <p:nvPr/>
        </p:nvSpPr>
        <p:spPr>
          <a:xfrm>
            <a:off x="1071245" y="5143500"/>
            <a:ext cx="15984855" cy="5026660"/>
          </a:xfrm>
          <a:prstGeom prst="rect">
            <a:avLst/>
          </a:prstGeom>
        </p:spPr>
        <p:txBody>
          <a:bodyPr wrap="square" lIns="0" tIns="0" rIns="0" bIns="0" rtlCol="0" anchor="t">
            <a:spAutoFit/>
          </a:bodyPr>
          <a:lstStyle/>
          <a:p>
            <a:pPr algn="ctr">
              <a:lnSpc>
                <a:spcPts val="19600"/>
              </a:lnSpc>
            </a:pPr>
            <a:r>
              <a:rPr sz="14000" spc="796">
                <a:solidFill>
                  <a:srgbClr val="363B3D"/>
                </a:solidFill>
                <a:ea typeface="字由点字典楷" panose="00020600040101010101" charset="-122"/>
                <a:sym typeface="+mn-ea"/>
              </a:rPr>
              <a:t>The Legend of the Condor Heroes</a:t>
            </a:r>
            <a:endParaRPr lang="zh-CN" altLang="en-US" sz="14000" spc="2744">
              <a:solidFill>
                <a:srgbClr val="363B3D"/>
              </a:solidFill>
              <a:ea typeface="可画手书" panose="00020600040101010101" charset="-122"/>
            </a:endParaRPr>
          </a:p>
        </p:txBody>
      </p:sp>
      <p:sp>
        <p:nvSpPr>
          <p:cNvPr id="13" name="TextBox 13"/>
          <p:cNvSpPr txBox="1"/>
          <p:nvPr/>
        </p:nvSpPr>
        <p:spPr>
          <a:xfrm>
            <a:off x="5943600" y="2019300"/>
            <a:ext cx="6666865" cy="2923540"/>
          </a:xfrm>
          <a:prstGeom prst="rect">
            <a:avLst/>
          </a:prstGeom>
        </p:spPr>
        <p:txBody>
          <a:bodyPr wrap="square" lIns="0" tIns="0" rIns="0" bIns="0" rtlCol="0" anchor="t">
            <a:spAutoFit/>
          </a:bodyPr>
          <a:lstStyle/>
          <a:p>
            <a:pPr marL="0" lvl="0" indent="0" algn="ctr">
              <a:lnSpc>
                <a:spcPts val="22800"/>
              </a:lnSpc>
              <a:spcBef>
                <a:spcPct val="0"/>
              </a:spcBef>
            </a:pPr>
            <a:r>
              <a:rPr lang="en-US" sz="20000">
                <a:solidFill>
                  <a:srgbClr val="363B3D"/>
                </a:solidFill>
                <a:ea typeface="可画手书" panose="00020600040101010101" charset="-122"/>
              </a:rPr>
              <a:t>three</a:t>
            </a:r>
            <a:endParaRPr lang="en-US" sz="20000">
              <a:solidFill>
                <a:srgbClr val="363B3D"/>
              </a:solidFill>
              <a:ea typeface="可画手书" panose="00020600040101010101"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67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4546429" y="751244"/>
            <a:ext cx="8585745" cy="952337"/>
          </a:xfrm>
          <a:prstGeom prst="rect">
            <a:avLst/>
          </a:prstGeom>
        </p:spPr>
        <p:txBody>
          <a:bodyPr wrap="square" lIns="0" tIns="0" rIns="0" bIns="0" rtlCol="0" anchor="t">
            <a:noAutofit/>
          </a:bodyPr>
          <a:lstStyle/>
          <a:p>
            <a:pPr algn="ctr">
              <a:lnSpc>
                <a:spcPts val="9120"/>
              </a:lnSpc>
            </a:pPr>
            <a:r>
              <a:rPr lang="en-US" sz="8000">
                <a:solidFill>
                  <a:srgbClr val="363B3D"/>
                </a:solidFill>
                <a:ea typeface="可画手书" panose="00020600040101010101" charset="-122"/>
              </a:rPr>
              <a:t>The Legend of the Condor Heroes</a:t>
            </a:r>
            <a:endParaRPr lang="en-US" sz="8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sp>
        <p:nvSpPr>
          <p:cNvPr id="14" name="TextBox 14"/>
          <p:cNvSpPr txBox="1"/>
          <p:nvPr/>
        </p:nvSpPr>
        <p:spPr>
          <a:xfrm>
            <a:off x="6713909" y="4385926"/>
            <a:ext cx="9074357" cy="384175"/>
          </a:xfrm>
          <a:prstGeom prst="rect">
            <a:avLst/>
          </a:prstGeom>
        </p:spPr>
        <p:txBody>
          <a:bodyPr lIns="0" tIns="0" rIns="0" bIns="0" rtlCol="0" anchor="t">
            <a:spAutoFit/>
          </a:bodyPr>
          <a:lstStyle/>
          <a:p>
            <a:pPr marL="0" lvl="0" indent="0" algn="just">
              <a:lnSpc>
                <a:spcPts val="3000"/>
              </a:lnSpc>
              <a:spcBef>
                <a:spcPct val="0"/>
              </a:spcBef>
            </a:pPr>
            <a:r>
              <a:rPr lang="en-US" altLang="zh-CN" sz="4000">
                <a:solidFill>
                  <a:srgbClr val="363B3D"/>
                </a:solidFill>
                <a:ea typeface="思源宋体" charset="0"/>
              </a:rPr>
              <a:t> A great writer </a:t>
            </a:r>
            <a:endParaRPr lang="en-US" altLang="zh-CN" sz="4000">
              <a:solidFill>
                <a:srgbClr val="363B3D"/>
              </a:solidFill>
              <a:ea typeface="思源宋体" charset="0"/>
            </a:endParaRPr>
          </a:p>
        </p:txBody>
      </p:sp>
      <p:sp>
        <p:nvSpPr>
          <p:cNvPr id="15" name="TextBox 15"/>
          <p:cNvSpPr txBox="1"/>
          <p:nvPr/>
        </p:nvSpPr>
        <p:spPr>
          <a:xfrm>
            <a:off x="6640343" y="6490989"/>
            <a:ext cx="4638838" cy="2714773"/>
          </a:xfrm>
          <a:prstGeom prst="rect">
            <a:avLst/>
          </a:prstGeom>
        </p:spPr>
        <p:txBody>
          <a:bodyPr wrap="square" lIns="0" tIns="0" rIns="0" bIns="0" rtlCol="0" anchor="t">
            <a:noAutofit/>
          </a:bodyPr>
          <a:lstStyle/>
          <a:p>
            <a:pPr marL="0" lvl="0" indent="0" algn="just">
              <a:lnSpc>
                <a:spcPts val="3000"/>
              </a:lnSpc>
              <a:spcBef>
                <a:spcPct val="0"/>
              </a:spcBef>
            </a:pPr>
            <a:r>
              <a:rPr lang="en-US" altLang="zh-CN" sz="4000">
                <a:solidFill>
                  <a:srgbClr val="363B3D"/>
                </a:solidFill>
              </a:rPr>
              <a:t>patriotism,</a:t>
            </a:r>
            <a:endParaRPr lang="en-US" altLang="zh-CN" sz="4000">
              <a:solidFill>
                <a:srgbClr val="363B3D"/>
              </a:solidFill>
            </a:endParaRPr>
          </a:p>
          <a:p>
            <a:pPr marL="0" lvl="0" indent="0" algn="just">
              <a:lnSpc>
                <a:spcPts val="3000"/>
              </a:lnSpc>
              <a:spcBef>
                <a:spcPct val="0"/>
              </a:spcBef>
            </a:pPr>
            <a:r>
              <a:rPr lang="en-US" altLang="zh-CN" sz="4000">
                <a:solidFill>
                  <a:srgbClr val="363B3D"/>
                </a:solidFill>
                <a:ea typeface="思源宋体" charset="0"/>
              </a:rPr>
              <a:t>love,</a:t>
            </a:r>
            <a:endParaRPr lang="en-US" altLang="zh-CN" sz="4000">
              <a:solidFill>
                <a:srgbClr val="363B3D"/>
              </a:solidFill>
              <a:ea typeface="思源宋体" charset="0"/>
            </a:endParaRPr>
          </a:p>
          <a:p>
            <a:pPr marL="0" lvl="0" indent="0" algn="just">
              <a:lnSpc>
                <a:spcPts val="3000"/>
              </a:lnSpc>
              <a:spcBef>
                <a:spcPct val="0"/>
              </a:spcBef>
            </a:pPr>
            <a:r>
              <a:rPr lang="en-US" altLang="zh-CN" sz="4000">
                <a:solidFill>
                  <a:srgbClr val="363B3D"/>
                </a:solidFill>
                <a:ea typeface="思源宋体" charset="0"/>
              </a:rPr>
              <a:t>life,</a:t>
            </a:r>
            <a:endParaRPr lang="en-US" altLang="zh-CN" sz="4000">
              <a:solidFill>
                <a:srgbClr val="363B3D"/>
              </a:solidFill>
              <a:ea typeface="思源宋体" charset="0"/>
            </a:endParaRPr>
          </a:p>
          <a:p>
            <a:pPr marL="0" lvl="0" indent="0" algn="just">
              <a:lnSpc>
                <a:spcPts val="3000"/>
              </a:lnSpc>
              <a:spcBef>
                <a:spcPct val="0"/>
              </a:spcBef>
            </a:pPr>
            <a:r>
              <a:rPr lang="en-US" altLang="zh-CN" sz="4000">
                <a:solidFill>
                  <a:srgbClr val="363B3D"/>
                </a:solidFill>
                <a:ea typeface="思源宋体" charset="0"/>
              </a:rPr>
              <a:t>many encounter,</a:t>
            </a:r>
            <a:endParaRPr lang="en-US" altLang="zh-CN" sz="4000">
              <a:solidFill>
                <a:srgbClr val="363B3D"/>
              </a:solidFill>
              <a:ea typeface="思源宋体" charset="0"/>
            </a:endParaRPr>
          </a:p>
          <a:p>
            <a:pPr marL="0" lvl="0" indent="0" algn="just">
              <a:lnSpc>
                <a:spcPts val="3000"/>
              </a:lnSpc>
              <a:spcBef>
                <a:spcPct val="0"/>
              </a:spcBef>
            </a:pPr>
            <a:r>
              <a:rPr lang="en-US" altLang="zh-CN" sz="4000">
                <a:solidFill>
                  <a:srgbClr val="363B3D"/>
                </a:solidFill>
                <a:ea typeface="思源宋体" charset="0"/>
              </a:rPr>
              <a:t>also tale about YueFei</a:t>
            </a:r>
            <a:endParaRPr lang="en-US" altLang="zh-CN" sz="4000">
              <a:solidFill>
                <a:srgbClr val="363B3D"/>
              </a:solidFill>
              <a:ea typeface="思源宋体" charset="0"/>
            </a:endParaRPr>
          </a:p>
        </p:txBody>
      </p:sp>
      <p:grpSp>
        <p:nvGrpSpPr>
          <p:cNvPr id="16" name="Group 16"/>
          <p:cNvGrpSpPr/>
          <p:nvPr/>
        </p:nvGrpSpPr>
        <p:grpSpPr>
          <a:xfrm rot="0">
            <a:off x="6473487" y="2888548"/>
            <a:ext cx="5341149" cy="1219771"/>
            <a:chOff x="-242620" y="-1710152"/>
            <a:chExt cx="4345464" cy="1626364"/>
          </a:xfrm>
        </p:grpSpPr>
        <p:grpSp>
          <p:nvGrpSpPr>
            <p:cNvPr id="17" name="Group 17"/>
            <p:cNvGrpSpPr/>
            <p:nvPr/>
          </p:nvGrpSpPr>
          <p:grpSpPr>
            <a:xfrm rot="0">
              <a:off x="-242620" y="-1710152"/>
              <a:ext cx="4345464" cy="1626364"/>
              <a:chOff x="-62323" y="-439296"/>
              <a:chExt cx="1116243" cy="417773"/>
            </a:xfrm>
          </p:grpSpPr>
          <p:sp>
            <p:nvSpPr>
              <p:cNvPr id="18" name="Freeform 18"/>
              <p:cNvSpPr/>
              <p:nvPr/>
            </p:nvSpPr>
            <p:spPr>
              <a:xfrm>
                <a:off x="-43426" y="-298312"/>
                <a:ext cx="1097346" cy="276789"/>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19" name="TextBox 19"/>
              <p:cNvSpPr txBox="1"/>
              <p:nvPr/>
            </p:nvSpPr>
            <p:spPr>
              <a:xfrm>
                <a:off x="-62323" y="-439296"/>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20" name="TextBox 20"/>
            <p:cNvSpPr txBox="1"/>
            <p:nvPr/>
          </p:nvSpPr>
          <p:spPr>
            <a:xfrm>
              <a:off x="236161" y="-957493"/>
              <a:ext cx="3461527" cy="669714"/>
            </a:xfrm>
            <a:prstGeom prst="rect">
              <a:avLst/>
            </a:prstGeom>
          </p:spPr>
          <p:txBody>
            <a:bodyPr lIns="0" tIns="0" rIns="0" bIns="0" rtlCol="0" anchor="t">
              <a:spAutoFit/>
            </a:bodyPr>
            <a:lstStyle/>
            <a:p>
              <a:pPr marL="0" lvl="0" indent="0" algn="ctr">
                <a:lnSpc>
                  <a:spcPts val="3920"/>
                </a:lnSpc>
                <a:spcBef>
                  <a:spcPct val="0"/>
                </a:spcBef>
              </a:pPr>
              <a:r>
                <a:rPr lang="en-US" altLang="zh-CN" sz="4000" spc="279">
                  <a:solidFill>
                    <a:srgbClr val="FFFFFF"/>
                  </a:solidFill>
                  <a:ea typeface="思源宋体-粗体 Bold" panose="02020700000000000000" charset="-122"/>
                </a:rPr>
                <a:t>author</a:t>
              </a:r>
              <a:r>
                <a:rPr lang="zh-CN" altLang="en-US" sz="4000" spc="279">
                  <a:solidFill>
                    <a:srgbClr val="FFFFFF"/>
                  </a:solidFill>
                  <a:ea typeface="思源宋体-粗体 Bold" panose="02020700000000000000" charset="-122"/>
                </a:rPr>
                <a:t>：</a:t>
              </a:r>
              <a:r>
                <a:rPr lang="en-US" altLang="zh-CN" sz="4000" spc="279">
                  <a:solidFill>
                    <a:srgbClr val="FFFFFF"/>
                  </a:solidFill>
                  <a:ea typeface="思源宋体-粗体 Bold" panose="02020700000000000000" charset="-122"/>
                </a:rPr>
                <a:t>JinYong</a:t>
              </a:r>
              <a:endParaRPr lang="en-US" sz="4000" spc="279">
                <a:solidFill>
                  <a:srgbClr val="FFFFFF"/>
                </a:solidFill>
                <a:ea typeface="思源宋体-粗体 Bold" panose="02020700000000000000" charset="-122"/>
              </a:endParaRPr>
            </a:p>
          </p:txBody>
        </p:sp>
      </p:grpSp>
      <p:grpSp>
        <p:nvGrpSpPr>
          <p:cNvPr id="21" name="Group 21"/>
          <p:cNvGrpSpPr/>
          <p:nvPr/>
        </p:nvGrpSpPr>
        <p:grpSpPr>
          <a:xfrm rot="0">
            <a:off x="6713922" y="4770059"/>
            <a:ext cx="3434337" cy="1320018"/>
            <a:chOff x="-1238566" y="-1403692"/>
            <a:chExt cx="4264693" cy="1160174"/>
          </a:xfrm>
        </p:grpSpPr>
        <p:grpSp>
          <p:nvGrpSpPr>
            <p:cNvPr id="22" name="Group 22"/>
            <p:cNvGrpSpPr/>
            <p:nvPr/>
          </p:nvGrpSpPr>
          <p:grpSpPr>
            <a:xfrm rot="0">
              <a:off x="-1238566" y="-1403692"/>
              <a:ext cx="4264693" cy="1160173"/>
              <a:chOff x="-318157" y="-360574"/>
              <a:chExt cx="1095495" cy="298020"/>
            </a:xfrm>
          </p:grpSpPr>
          <p:sp>
            <p:nvSpPr>
              <p:cNvPr id="23" name="Freeform 23"/>
              <p:cNvSpPr/>
              <p:nvPr/>
            </p:nvSpPr>
            <p:spPr>
              <a:xfrm>
                <a:off x="-318157" y="-233698"/>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24" name="TextBox 24"/>
              <p:cNvSpPr txBox="1"/>
              <p:nvPr/>
            </p:nvSpPr>
            <p:spPr>
              <a:xfrm>
                <a:off x="-318157" y="-360574"/>
                <a:ext cx="1095495" cy="298003"/>
              </a:xfrm>
              <a:prstGeom prst="rect">
                <a:avLst/>
              </a:prstGeom>
            </p:spPr>
            <p:txBody>
              <a:bodyPr lIns="34493" tIns="34493" rIns="34493" bIns="34493" rtlCol="0" anchor="ctr"/>
              <a:lstStyle/>
              <a:p>
                <a:pPr marL="0" lvl="0" indent="0" algn="l">
                  <a:lnSpc>
                    <a:spcPts val="2895"/>
                  </a:lnSpc>
                  <a:spcBef>
                    <a:spcPct val="0"/>
                  </a:spcBef>
                </a:pPr>
              </a:p>
            </p:txBody>
          </p:sp>
        </p:grpSp>
        <p:sp>
          <p:nvSpPr>
            <p:cNvPr id="25" name="TextBox 25"/>
            <p:cNvSpPr txBox="1"/>
            <p:nvPr/>
          </p:nvSpPr>
          <p:spPr>
            <a:xfrm>
              <a:off x="-435439" y="-745484"/>
              <a:ext cx="2643758" cy="501966"/>
            </a:xfrm>
            <a:prstGeom prst="rect">
              <a:avLst/>
            </a:prstGeom>
          </p:spPr>
          <p:txBody>
            <a:bodyPr wrap="square" lIns="0" tIns="0" rIns="0" bIns="0" rtlCol="0" anchor="t">
              <a:noAutofit/>
            </a:bodyPr>
            <a:lstStyle/>
            <a:p>
              <a:pPr marL="0" lvl="0" indent="0" algn="l">
                <a:lnSpc>
                  <a:spcPts val="3920"/>
                </a:lnSpc>
                <a:spcBef>
                  <a:spcPct val="0"/>
                </a:spcBef>
              </a:pPr>
              <a:r>
                <a:rPr lang="en-US" altLang="zh-CN" sz="4000" spc="279">
                  <a:solidFill>
                    <a:srgbClr val="FFFFFF"/>
                  </a:solidFill>
                  <a:ea typeface="思源宋体-粗体 Bold" panose="02020700000000000000" charset="-122"/>
                </a:rPr>
                <a:t>content</a:t>
              </a:r>
              <a:endParaRPr lang="en-US" sz="4000" spc="279">
                <a:solidFill>
                  <a:srgbClr val="FFFFFF"/>
                </a:solidFill>
                <a:ea typeface="思源宋体-粗体 Bold" panose="02020700000000000000" charset="-122"/>
              </a:endParaRPr>
            </a:p>
          </p:txBody>
        </p:sp>
      </p:grpSp>
      <p:pic>
        <p:nvPicPr>
          <p:cNvPr id="12" name="图片 11" descr="upload_post_object_v2_117775204"/>
          <p:cNvPicPr>
            <a:picLocks noChangeAspect="1"/>
          </p:cNvPicPr>
          <p:nvPr/>
        </p:nvPicPr>
        <p:blipFill>
          <a:blip r:embed="rId9"/>
          <a:stretch>
            <a:fillRect/>
          </a:stretch>
        </p:blipFill>
        <p:spPr>
          <a:xfrm>
            <a:off x="1155639" y="2907932"/>
            <a:ext cx="4965530" cy="7134683"/>
          </a:xfrm>
          <a:prstGeom prst="rect">
            <a:avLst/>
          </a:prstGeom>
        </p:spPr>
      </p:pic>
      <p:pic>
        <p:nvPicPr>
          <p:cNvPr id="13" name="图片 12" descr="upload_post_object_v2_3908787844"/>
          <p:cNvPicPr>
            <a:picLocks noChangeAspect="1"/>
          </p:cNvPicPr>
          <p:nvPr/>
        </p:nvPicPr>
        <p:blipFill>
          <a:blip r:embed="rId10"/>
          <a:stretch>
            <a:fillRect/>
          </a:stretch>
        </p:blipFill>
        <p:spPr>
          <a:xfrm>
            <a:off x="13094870" y="2944694"/>
            <a:ext cx="5085141" cy="700165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2328323" y="435590"/>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262965" y="868600"/>
            <a:ext cx="6411158" cy="1169035"/>
          </a:xfrm>
          <a:prstGeom prst="rect">
            <a:avLst/>
          </a:prstGeom>
        </p:spPr>
        <p:txBody>
          <a:bodyPr lIns="0" tIns="0" rIns="0" bIns="0" rtlCol="0" anchor="t">
            <a:spAutoFit/>
          </a:bodyPr>
          <a:lstStyle/>
          <a:p>
            <a:pPr algn="ctr">
              <a:lnSpc>
                <a:spcPts val="9120"/>
              </a:lnSpc>
            </a:pPr>
            <a:r>
              <a:rPr lang="en-US" altLang="zh-CN" sz="8000">
                <a:solidFill>
                  <a:srgbClr val="363B3D"/>
                </a:solidFill>
                <a:ea typeface="可画手书" panose="00020600040101010101" charset="-122"/>
              </a:rPr>
              <a:t>GuoJing</a:t>
            </a:r>
            <a:endParaRPr lang="en-US" sz="8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sp>
        <p:nvSpPr>
          <p:cNvPr id="15" name="Freeform 15"/>
          <p:cNvSpPr/>
          <p:nvPr/>
        </p:nvSpPr>
        <p:spPr>
          <a:xfrm>
            <a:off x="6674132" y="2906390"/>
            <a:ext cx="5409440" cy="5409440"/>
          </a:xfrm>
          <a:custGeom>
            <a:avLst/>
            <a:gdLst/>
            <a:ahLst/>
            <a:cxnLst/>
            <a:rect l="l" t="t" r="r" b="b"/>
            <a:pathLst>
              <a:path w="5409440" h="5409440">
                <a:moveTo>
                  <a:pt x="0" y="0"/>
                </a:moveTo>
                <a:lnTo>
                  <a:pt x="5409440" y="0"/>
                </a:lnTo>
                <a:lnTo>
                  <a:pt x="5409440" y="5409440"/>
                </a:lnTo>
                <a:lnTo>
                  <a:pt x="0" y="5409440"/>
                </a:lnTo>
                <a:lnTo>
                  <a:pt x="0" y="0"/>
                </a:lnTo>
                <a:close/>
              </a:path>
            </a:pathLst>
          </a:custGeom>
          <a:blipFill>
            <a:blip r:embed="rId9">
              <a:alphaModFix amt="44999"/>
              <a:extLst>
                <a:ext uri="{96DAC541-7B7A-43D3-8B79-37D633B846F1}">
                  <asvg:svgBlip xmlns:asvg="http://schemas.microsoft.com/office/drawing/2016/SVG/main" r:embed="rId10"/>
                </a:ext>
              </a:extLst>
            </a:blip>
            <a:stretch>
              <a:fillRect/>
            </a:stretch>
          </a:blipFill>
        </p:spPr>
      </p:sp>
      <p:pic>
        <p:nvPicPr>
          <p:cNvPr id="54" name="图片 53" descr="upload_post_object_v2_1248351184"/>
          <p:cNvPicPr>
            <a:picLocks noChangeAspect="1"/>
          </p:cNvPicPr>
          <p:nvPr/>
        </p:nvPicPr>
        <p:blipFill>
          <a:blip r:embed="rId11"/>
          <a:stretch>
            <a:fillRect/>
          </a:stretch>
        </p:blipFill>
        <p:spPr>
          <a:xfrm>
            <a:off x="869773" y="2906390"/>
            <a:ext cx="4688472" cy="6266542"/>
          </a:xfrm>
          <a:prstGeom prst="rect">
            <a:avLst/>
          </a:prstGeom>
        </p:spPr>
      </p:pic>
      <p:sp>
        <p:nvSpPr>
          <p:cNvPr id="55" name="文本框 54"/>
          <p:cNvSpPr txBox="1"/>
          <p:nvPr userDrawn="1"/>
        </p:nvSpPr>
        <p:spPr>
          <a:xfrm>
            <a:off x="6912861" y="2896879"/>
            <a:ext cx="9592859" cy="5822753"/>
          </a:xfrm>
          <a:prstGeom prst="rect">
            <a:avLst/>
          </a:prstGeom>
        </p:spPr>
        <p:txBody>
          <a:bodyPr wrap="none" rtlCol="0">
            <a:noAutofit/>
          </a:bodyPr>
          <a:p>
            <a:r>
              <a:rPr lang="en-US" altLang="zh-CN" sz="4000">
                <a:latin typeface="Calibri" charset="0"/>
                <a:ea typeface="Calibri" charset="0"/>
                <a:cs typeface="Calibri" charset="0"/>
              </a:rPr>
              <a:t>1</a:t>
            </a:r>
            <a:r>
              <a:rPr lang="zh-CN" altLang="en-US" sz="4000">
                <a:latin typeface="Calibri" charset="0"/>
                <a:ea typeface="Calibri" charset="0"/>
                <a:cs typeface="Calibri" charset="0"/>
              </a:rPr>
              <a:t>、</a:t>
            </a:r>
            <a:r>
              <a:rPr lang="en-US" altLang="zh-CN" sz="4000">
                <a:latin typeface="Calibri" charset="0"/>
                <a:ea typeface="Calibri" charset="0"/>
                <a:cs typeface="Calibri" charset="0"/>
              </a:rPr>
              <a:t>Barth</a:t>
            </a:r>
            <a:endParaRPr lang="en-US" altLang="zh-CN" sz="4000">
              <a:latin typeface="Calibri" charset="0"/>
              <a:ea typeface="Calibri" charset="0"/>
              <a:cs typeface="Calibri" charset="0"/>
            </a:endParaRPr>
          </a:p>
          <a:p>
            <a:r>
              <a:rPr lang="en-US" altLang="zh-CN" sz="4000">
                <a:latin typeface="Calibri" charset="0"/>
                <a:ea typeface="Calibri" charset="0"/>
                <a:cs typeface="Calibri" charset="0"/>
              </a:rPr>
              <a:t>2</a:t>
            </a:r>
            <a:r>
              <a:rPr lang="zh-CN" altLang="en-US" sz="4000">
                <a:latin typeface="Calibri" charset="0"/>
                <a:ea typeface="Calibri" charset="0"/>
                <a:cs typeface="Calibri" charset="0"/>
              </a:rPr>
              <a:t>、</a:t>
            </a:r>
            <a:r>
              <a:rPr lang="en-US" altLang="zh-CN" sz="4000">
                <a:latin typeface="Calibri" charset="0"/>
                <a:ea typeface="Calibri" charset="0"/>
                <a:cs typeface="Calibri" charset="0"/>
              </a:rPr>
              <a:t>Main encounter and ability</a:t>
            </a:r>
            <a:endParaRPr lang="zh-CN" altLang="en-US" sz="4000">
              <a:latin typeface="Calibri" charset="0"/>
              <a:ea typeface="Calibri" charset="0"/>
              <a:cs typeface="Calibri" charset="0"/>
            </a:endParaRPr>
          </a:p>
          <a:p>
            <a:r>
              <a:rPr lang="en-US" altLang="zh-CN" sz="4000">
                <a:latin typeface="Calibri" charset="0"/>
                <a:ea typeface="Calibri" charset="0"/>
                <a:cs typeface="Calibri" charset="0"/>
              </a:rPr>
              <a:t>3</a:t>
            </a:r>
            <a:r>
              <a:rPr lang="zh-CN" altLang="en-US" sz="4000">
                <a:latin typeface="Calibri" charset="0"/>
                <a:ea typeface="Calibri" charset="0"/>
                <a:cs typeface="Calibri" charset="0"/>
              </a:rPr>
              <a:t>、</a:t>
            </a:r>
            <a:r>
              <a:rPr lang="en-US" altLang="zh-CN" sz="4000">
                <a:latin typeface="Calibri" charset="0"/>
                <a:ea typeface="Calibri" charset="0"/>
                <a:cs typeface="Calibri" charset="0"/>
              </a:rPr>
              <a:t>Story with HuangRong</a:t>
            </a:r>
            <a:endParaRPr lang="zh-CN" altLang="en-US" sz="4000">
              <a:latin typeface="Calibri" charset="0"/>
              <a:ea typeface="Calibri" charset="0"/>
              <a:cs typeface="Calibri" charset="0"/>
            </a:endParaRPr>
          </a:p>
          <a:p>
            <a:r>
              <a:rPr lang="en-US" altLang="zh-CN" sz="4000">
                <a:latin typeface="Calibri" charset="0"/>
                <a:ea typeface="Calibri" charset="0"/>
                <a:cs typeface="Calibri" charset="0"/>
              </a:rPr>
              <a:t>4</a:t>
            </a:r>
            <a:r>
              <a:rPr lang="zh-CN" altLang="en-US" sz="4000">
                <a:latin typeface="Calibri" charset="0"/>
                <a:ea typeface="Calibri" charset="0"/>
                <a:cs typeface="Calibri" charset="0"/>
              </a:rPr>
              <a:t>、</a:t>
            </a:r>
            <a:r>
              <a:rPr lang="en-US" altLang="zh-CN" sz="4000">
                <a:latin typeface="Calibri" charset="0"/>
                <a:ea typeface="Calibri" charset="0"/>
                <a:cs typeface="Calibri" charset="0"/>
              </a:rPr>
              <a:t>How to leave Mongolia</a:t>
            </a:r>
            <a:endParaRPr lang="zh-CN" altLang="en-US" sz="4000">
              <a:latin typeface="Calibri" charset="0"/>
              <a:ea typeface="Calibri" charset="0"/>
              <a:cs typeface="Calibri" charset="0"/>
            </a:endParaRPr>
          </a:p>
          <a:p>
            <a:r>
              <a:rPr lang="en-US" altLang="zh-CN" sz="4000">
                <a:latin typeface="Calibri" charset="0"/>
                <a:ea typeface="Calibri" charset="0"/>
                <a:cs typeface="Calibri" charset="0"/>
              </a:rPr>
              <a:t>5</a:t>
            </a:r>
            <a:r>
              <a:rPr lang="zh-CN" altLang="en-US" sz="4000">
                <a:latin typeface="Calibri" charset="0"/>
                <a:ea typeface="Calibri" charset="0"/>
                <a:cs typeface="Calibri" charset="0"/>
              </a:rPr>
              <a:t>、</a:t>
            </a:r>
            <a:r>
              <a:rPr lang="en-US" altLang="zh-CN" sz="4000">
                <a:latin typeface="Calibri" charset="0"/>
                <a:ea typeface="Calibri" charset="0"/>
                <a:cs typeface="Calibri" charset="0"/>
              </a:rPr>
              <a:t>He's thinking about ability</a:t>
            </a:r>
            <a:endParaRPr lang="zh-CN" altLang="en-US" sz="4000">
              <a:latin typeface="Calibri" charset="0"/>
              <a:ea typeface="Calibri" charset="0"/>
              <a:cs typeface="Calibri"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5938421" y="1125129"/>
            <a:ext cx="6411158" cy="1169035"/>
          </a:xfrm>
          <a:prstGeom prst="rect">
            <a:avLst/>
          </a:prstGeom>
        </p:spPr>
        <p:txBody>
          <a:bodyPr lIns="0" tIns="0" rIns="0" bIns="0" rtlCol="0" anchor="t">
            <a:spAutoFit/>
          </a:bodyPr>
          <a:lstStyle/>
          <a:p>
            <a:pPr algn="ctr">
              <a:lnSpc>
                <a:spcPts val="9120"/>
              </a:lnSpc>
            </a:pPr>
            <a:r>
              <a:rPr lang="en-US" altLang="zh-CN" sz="8000">
                <a:solidFill>
                  <a:srgbClr val="363B3D"/>
                </a:solidFill>
                <a:ea typeface="可画手书" panose="00020600040101010101" charset="-122"/>
              </a:rPr>
              <a:t>about YueFei</a:t>
            </a:r>
            <a:endParaRPr lang="en-US" sz="8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pic>
        <p:nvPicPr>
          <p:cNvPr id="65" name="图片 64" descr="upload_post_object_v2_3979257575"/>
          <p:cNvPicPr>
            <a:picLocks noChangeAspect="1"/>
          </p:cNvPicPr>
          <p:nvPr/>
        </p:nvPicPr>
        <p:blipFill>
          <a:blip r:embed="rId9"/>
          <a:stretch>
            <a:fillRect/>
          </a:stretch>
        </p:blipFill>
        <p:spPr>
          <a:xfrm>
            <a:off x="592166" y="2607707"/>
            <a:ext cx="5623267" cy="6218672"/>
          </a:xfrm>
          <a:prstGeom prst="rect">
            <a:avLst/>
          </a:prstGeom>
        </p:spPr>
      </p:pic>
      <p:sp>
        <p:nvSpPr>
          <p:cNvPr id="66" name="文本框 65"/>
          <p:cNvSpPr txBox="1"/>
          <p:nvPr userDrawn="1"/>
        </p:nvSpPr>
        <p:spPr>
          <a:xfrm>
            <a:off x="7097932" y="3251599"/>
            <a:ext cx="6647142" cy="2126477"/>
          </a:xfrm>
          <a:prstGeom prst="rect">
            <a:avLst/>
          </a:prstGeom>
        </p:spPr>
        <p:txBody>
          <a:bodyPr wrap="none" rtlCol="0">
            <a:noAutofit/>
          </a:bodyPr>
          <a:p>
            <a:r>
              <a:rPr lang="en-US" altLang="zh-CN" sz="4000"/>
              <a:t> famous anti</a:t>
            </a:r>
            <a:r>
              <a:rPr lang="zh-CN" altLang="en-US" sz="4000"/>
              <a:t>-</a:t>
            </a:r>
            <a:r>
              <a:rPr lang="en-US" altLang="zh-CN" sz="4000"/>
              <a:t>Jin general in</a:t>
            </a:r>
            <a:endParaRPr lang="en-US" altLang="zh-CN" sz="4000"/>
          </a:p>
          <a:p>
            <a:r>
              <a:rPr lang="en-US" altLang="zh-CN" sz="4000"/>
              <a:t> the Southern Song Dynasty, </a:t>
            </a:r>
            <a:endParaRPr lang="en-US" altLang="zh-CN" sz="4000"/>
          </a:p>
          <a:p>
            <a:r>
              <a:rPr lang="en-US" altLang="zh-CN" sz="4000"/>
              <a:t>  loyalty and bravery.</a:t>
            </a:r>
            <a:endParaRPr lang="zh-CN" altLang="en-US" sz="4000"/>
          </a:p>
        </p:txBody>
      </p:sp>
      <p:sp>
        <p:nvSpPr>
          <p:cNvPr id="67" name="文本框 66"/>
          <p:cNvSpPr txBox="1"/>
          <p:nvPr userDrawn="1"/>
        </p:nvSpPr>
        <p:spPr>
          <a:xfrm>
            <a:off x="7128777" y="5703793"/>
            <a:ext cx="3608889" cy="892669"/>
          </a:xfrm>
          <a:prstGeom prst="rect">
            <a:avLst/>
          </a:prstGeom>
        </p:spPr>
        <p:txBody>
          <a:bodyPr wrap="none" rtlCol="0">
            <a:noAutofit/>
          </a:bodyPr>
          <a:p>
            <a:pPr algn="l"/>
            <a:r>
              <a:rPr lang="zh-CN" altLang="en-US" sz="4000"/>
              <a:t>Book of Wumu</a:t>
            </a:r>
            <a:endParaRPr lang="zh-CN" altLang="en-US" sz="4000"/>
          </a:p>
        </p:txBody>
      </p:sp>
      <p:pic>
        <p:nvPicPr>
          <p:cNvPr id="68" name="图片 67" descr="upload_post_object_v2_641830347"/>
          <p:cNvPicPr>
            <a:picLocks noChangeAspect="1"/>
          </p:cNvPicPr>
          <p:nvPr/>
        </p:nvPicPr>
        <p:blipFill>
          <a:blip r:embed="rId10"/>
          <a:stretch>
            <a:fillRect/>
          </a:stretch>
        </p:blipFill>
        <p:spPr>
          <a:xfrm>
            <a:off x="13470040" y="2607654"/>
            <a:ext cx="4378218" cy="61381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rot="-8972795">
            <a:off x="6655456" y="1256696"/>
            <a:ext cx="4977087" cy="4442050"/>
          </a:xfrm>
          <a:custGeom>
            <a:avLst/>
            <a:gdLst/>
            <a:ahLst/>
            <a:cxnLst/>
            <a:rect l="l" t="t" r="r" b="b"/>
            <a:pathLst>
              <a:path w="4977087" h="4442050">
                <a:moveTo>
                  <a:pt x="0" y="0"/>
                </a:moveTo>
                <a:lnTo>
                  <a:pt x="4977088" y="0"/>
                </a:lnTo>
                <a:lnTo>
                  <a:pt x="4977088" y="4442050"/>
                </a:lnTo>
                <a:lnTo>
                  <a:pt x="0" y="4442050"/>
                </a:lnTo>
                <a:lnTo>
                  <a:pt x="0" y="0"/>
                </a:lnTo>
                <a:close/>
              </a:path>
            </a:pathLst>
          </a:custGeom>
          <a:blipFill>
            <a:blip r:embed="rId2">
              <a:alphaModFix amt="58000"/>
            </a:blip>
            <a:stretch>
              <a:fillRect/>
            </a:stretch>
          </a:blipFill>
        </p:spPr>
      </p:sp>
      <p:sp>
        <p:nvSpPr>
          <p:cNvPr id="4" name="Freeform 4"/>
          <p:cNvSpPr/>
          <p:nvPr/>
        </p:nvSpPr>
        <p:spPr>
          <a:xfrm>
            <a:off x="-977048" y="6808869"/>
            <a:ext cx="14264523" cy="3156026"/>
          </a:xfrm>
          <a:custGeom>
            <a:avLst/>
            <a:gdLst/>
            <a:ahLst/>
            <a:cxnLst/>
            <a:rect l="l" t="t" r="r" b="b"/>
            <a:pathLst>
              <a:path w="14264523" h="3156026">
                <a:moveTo>
                  <a:pt x="0" y="0"/>
                </a:moveTo>
                <a:lnTo>
                  <a:pt x="14264524" y="0"/>
                </a:lnTo>
                <a:lnTo>
                  <a:pt x="14264524" y="3156026"/>
                </a:lnTo>
                <a:lnTo>
                  <a:pt x="0" y="3156026"/>
                </a:lnTo>
                <a:lnTo>
                  <a:pt x="0" y="0"/>
                </a:lnTo>
                <a:close/>
              </a:path>
            </a:pathLst>
          </a:custGeom>
          <a:blipFill>
            <a:blip r:embed="rId3">
              <a:alphaModFix amt="36000"/>
            </a:blip>
            <a:stretch>
              <a:fillRect/>
            </a:stretch>
          </a:blipFill>
        </p:spPr>
      </p:sp>
      <p:sp>
        <p:nvSpPr>
          <p:cNvPr id="5" name="Freeform 5"/>
          <p:cNvSpPr/>
          <p:nvPr/>
        </p:nvSpPr>
        <p:spPr>
          <a:xfrm rot="-509999">
            <a:off x="-437873" y="-488553"/>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6" name="Freeform 6"/>
          <p:cNvSpPr/>
          <p:nvPr/>
        </p:nvSpPr>
        <p:spPr>
          <a:xfrm flipH="1">
            <a:off x="14877282" y="1517496"/>
            <a:ext cx="2178654" cy="1456975"/>
          </a:xfrm>
          <a:custGeom>
            <a:avLst/>
            <a:gdLst/>
            <a:ahLst/>
            <a:cxnLst/>
            <a:rect l="l" t="t" r="r" b="b"/>
            <a:pathLst>
              <a:path w="2178654" h="1456975">
                <a:moveTo>
                  <a:pt x="2178654" y="0"/>
                </a:moveTo>
                <a:lnTo>
                  <a:pt x="0" y="0"/>
                </a:lnTo>
                <a:lnTo>
                  <a:pt x="0" y="1456975"/>
                </a:lnTo>
                <a:lnTo>
                  <a:pt x="2178654" y="1456975"/>
                </a:lnTo>
                <a:lnTo>
                  <a:pt x="2178654" y="0"/>
                </a:lnTo>
                <a:close/>
              </a:path>
            </a:pathLst>
          </a:custGeom>
          <a:blipFill>
            <a:blip r:embed="rId5"/>
            <a:stretch>
              <a:fillRect/>
            </a:stretch>
          </a:blipFill>
        </p:spPr>
      </p:sp>
      <p:sp>
        <p:nvSpPr>
          <p:cNvPr id="7" name="Freeform 7"/>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6"/>
            <a:stretch>
              <a:fillRect/>
            </a:stretch>
          </a:blipFill>
        </p:spPr>
      </p:sp>
      <p:sp>
        <p:nvSpPr>
          <p:cNvPr id="8" name="Freeform 8"/>
          <p:cNvSpPr/>
          <p:nvPr/>
        </p:nvSpPr>
        <p:spPr>
          <a:xfrm rot="1719613" flipH="1">
            <a:off x="375247" y="9143879"/>
            <a:ext cx="5638286" cy="3164488"/>
          </a:xfrm>
          <a:custGeom>
            <a:avLst/>
            <a:gdLst/>
            <a:ahLst/>
            <a:cxnLst/>
            <a:rect l="l" t="t" r="r" b="b"/>
            <a:pathLst>
              <a:path w="5638286" h="3164488">
                <a:moveTo>
                  <a:pt x="5638286" y="0"/>
                </a:moveTo>
                <a:lnTo>
                  <a:pt x="0" y="0"/>
                </a:lnTo>
                <a:lnTo>
                  <a:pt x="0" y="3164487"/>
                </a:lnTo>
                <a:lnTo>
                  <a:pt x="5638286" y="3164487"/>
                </a:lnTo>
                <a:lnTo>
                  <a:pt x="5638286" y="0"/>
                </a:lnTo>
                <a:close/>
              </a:path>
            </a:pathLst>
          </a:custGeom>
          <a:blipFill>
            <a:blip r:embed="rId7"/>
            <a:stretch>
              <a:fillRect/>
            </a:stretch>
          </a:blipFill>
        </p:spPr>
      </p:sp>
      <p:sp>
        <p:nvSpPr>
          <p:cNvPr id="9" name="Freeform 9"/>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8"/>
            <a:stretch>
              <a:fillRect/>
            </a:stretch>
          </a:blipFill>
        </p:spPr>
      </p:sp>
      <p:sp>
        <p:nvSpPr>
          <p:cNvPr id="10" name="Freeform 10"/>
          <p:cNvSpPr/>
          <p:nvPr/>
        </p:nvSpPr>
        <p:spPr>
          <a:xfrm>
            <a:off x="12297373" y="8567441"/>
            <a:ext cx="8234293" cy="1821837"/>
          </a:xfrm>
          <a:custGeom>
            <a:avLst/>
            <a:gdLst/>
            <a:ahLst/>
            <a:cxnLst/>
            <a:rect l="l" t="t" r="r" b="b"/>
            <a:pathLst>
              <a:path w="8234293" h="1821837">
                <a:moveTo>
                  <a:pt x="0" y="0"/>
                </a:moveTo>
                <a:lnTo>
                  <a:pt x="8234293" y="0"/>
                </a:lnTo>
                <a:lnTo>
                  <a:pt x="8234293" y="1821837"/>
                </a:lnTo>
                <a:lnTo>
                  <a:pt x="0" y="1821837"/>
                </a:lnTo>
                <a:lnTo>
                  <a:pt x="0" y="0"/>
                </a:lnTo>
                <a:close/>
              </a:path>
            </a:pathLst>
          </a:custGeom>
          <a:blipFill>
            <a:blip r:embed="rId3">
              <a:alphaModFix amt="47000"/>
            </a:blip>
            <a:stretch>
              <a:fillRect/>
            </a:stretch>
          </a:blipFill>
        </p:spPr>
      </p:sp>
      <p:sp>
        <p:nvSpPr>
          <p:cNvPr id="11" name="Freeform 11"/>
          <p:cNvSpPr/>
          <p:nvPr/>
        </p:nvSpPr>
        <p:spPr>
          <a:xfrm rot="-5270501">
            <a:off x="14663306" y="7243795"/>
            <a:ext cx="2785481" cy="4796795"/>
          </a:xfrm>
          <a:custGeom>
            <a:avLst/>
            <a:gdLst/>
            <a:ahLst/>
            <a:cxnLst/>
            <a:rect l="l" t="t" r="r" b="b"/>
            <a:pathLst>
              <a:path w="2785481" h="4796795">
                <a:moveTo>
                  <a:pt x="0" y="0"/>
                </a:moveTo>
                <a:lnTo>
                  <a:pt x="2785481" y="0"/>
                </a:lnTo>
                <a:lnTo>
                  <a:pt x="2785481" y="4796796"/>
                </a:lnTo>
                <a:lnTo>
                  <a:pt x="0" y="4796796"/>
                </a:lnTo>
                <a:lnTo>
                  <a:pt x="0" y="0"/>
                </a:lnTo>
                <a:close/>
              </a:path>
            </a:pathLst>
          </a:custGeom>
          <a:blipFill>
            <a:blip r:embed="rId9">
              <a:alphaModFix amt="65999"/>
            </a:blip>
            <a:stretch>
              <a:fillRect/>
            </a:stretch>
          </a:blipFill>
        </p:spPr>
      </p:sp>
      <p:sp>
        <p:nvSpPr>
          <p:cNvPr id="12" name="TextBox 12"/>
          <p:cNvSpPr txBox="1"/>
          <p:nvPr/>
        </p:nvSpPr>
        <p:spPr>
          <a:xfrm>
            <a:off x="4614350" y="5055012"/>
            <a:ext cx="9059300" cy="2513330"/>
          </a:xfrm>
          <a:prstGeom prst="rect">
            <a:avLst/>
          </a:prstGeom>
        </p:spPr>
        <p:txBody>
          <a:bodyPr lIns="0" tIns="0" rIns="0" bIns="0" rtlCol="0" anchor="t">
            <a:spAutoFit/>
          </a:bodyPr>
          <a:lstStyle/>
          <a:p>
            <a:pPr algn="ctr">
              <a:lnSpc>
                <a:spcPts val="19600"/>
              </a:lnSpc>
            </a:pPr>
            <a:r>
              <a:rPr sz="14000" spc="796">
                <a:solidFill>
                  <a:srgbClr val="363B3D"/>
                </a:solidFill>
                <a:ea typeface="字由点字典楷" panose="00020600040101010101" charset="-122"/>
                <a:sym typeface="+mn-ea"/>
              </a:rPr>
              <a:t>Xin Qiji</a:t>
            </a:r>
            <a:endParaRPr lang="zh-CN" altLang="en-US" sz="14000" spc="2744">
              <a:solidFill>
                <a:srgbClr val="363B3D"/>
              </a:solidFill>
              <a:ea typeface="可画手书" panose="00020600040101010101" charset="-122"/>
            </a:endParaRPr>
          </a:p>
        </p:txBody>
      </p:sp>
      <p:sp>
        <p:nvSpPr>
          <p:cNvPr id="13" name="TextBox 13"/>
          <p:cNvSpPr txBox="1"/>
          <p:nvPr/>
        </p:nvSpPr>
        <p:spPr>
          <a:xfrm>
            <a:off x="6629400" y="1969770"/>
            <a:ext cx="5395595" cy="2923540"/>
          </a:xfrm>
          <a:prstGeom prst="rect">
            <a:avLst/>
          </a:prstGeom>
        </p:spPr>
        <p:txBody>
          <a:bodyPr wrap="square" lIns="0" tIns="0" rIns="0" bIns="0" rtlCol="0" anchor="t">
            <a:spAutoFit/>
          </a:bodyPr>
          <a:lstStyle/>
          <a:p>
            <a:pPr marL="0" lvl="0" indent="0" algn="ctr">
              <a:lnSpc>
                <a:spcPts val="22800"/>
              </a:lnSpc>
              <a:spcBef>
                <a:spcPct val="0"/>
              </a:spcBef>
            </a:pPr>
            <a:r>
              <a:rPr lang="en-US" altLang="zh-CN" sz="20000">
                <a:solidFill>
                  <a:srgbClr val="363B3D"/>
                </a:solidFill>
                <a:ea typeface="可画手书" panose="00020600040101010101" charset="-122"/>
              </a:rPr>
              <a:t>four</a:t>
            </a:r>
            <a:endParaRPr lang="en-US" altLang="zh-CN" sz="20000">
              <a:solidFill>
                <a:srgbClr val="363B3D"/>
              </a:solidFill>
              <a:ea typeface="可画手书" panose="00020600040101010101"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206106" y="336402"/>
            <a:ext cx="6411158" cy="1169035"/>
          </a:xfrm>
          <a:prstGeom prst="rect">
            <a:avLst/>
          </a:prstGeom>
        </p:spPr>
        <p:txBody>
          <a:bodyPr lIns="0" tIns="0" rIns="0" bIns="0" rtlCol="0" anchor="t">
            <a:spAutoFit/>
          </a:bodyPr>
          <a:lstStyle/>
          <a:p>
            <a:pPr algn="ctr">
              <a:lnSpc>
                <a:spcPts val="9120"/>
              </a:lnSpc>
            </a:pPr>
            <a:r>
              <a:rPr lang="en-US" altLang="zh-CN" sz="8000">
                <a:solidFill>
                  <a:srgbClr val="363B3D"/>
                </a:solidFill>
                <a:ea typeface="可画手书" panose="00020600040101010101" charset="-122"/>
              </a:rPr>
              <a:t>Profile of Xin</a:t>
            </a:r>
            <a:endParaRPr lang="en-US" sz="8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4906418" y="7929215"/>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752550" y="-623019"/>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sp>
        <p:nvSpPr>
          <p:cNvPr id="14" name="AutoShape 14"/>
          <p:cNvSpPr/>
          <p:nvPr/>
        </p:nvSpPr>
        <p:spPr>
          <a:xfrm>
            <a:off x="7857918" y="2413000"/>
            <a:ext cx="5882840" cy="0"/>
          </a:xfrm>
          <a:prstGeom prst="line">
            <a:avLst/>
          </a:prstGeom>
          <a:ln w="19050" cap="flat">
            <a:solidFill>
              <a:srgbClr val="737373">
                <a:alpha val="25882"/>
              </a:srgbClr>
            </a:solidFill>
            <a:prstDash val="solid"/>
            <a:headEnd type="none" w="sm" len="sm"/>
            <a:tailEnd type="none" w="sm" len="sm"/>
          </a:ln>
        </p:spPr>
      </p:sp>
      <p:sp>
        <p:nvSpPr>
          <p:cNvPr id="16" name="TextBox 16"/>
          <p:cNvSpPr txBox="1"/>
          <p:nvPr/>
        </p:nvSpPr>
        <p:spPr>
          <a:xfrm>
            <a:off x="7753798" y="1132034"/>
            <a:ext cx="8720358" cy="882415"/>
          </a:xfrm>
          <a:prstGeom prst="rect">
            <a:avLst/>
          </a:prstGeom>
        </p:spPr>
        <p:txBody>
          <a:bodyPr wrap="square" lIns="0" tIns="0" rIns="0" bIns="0" rtlCol="0" anchor="t">
            <a:noAutofit/>
          </a:bodyPr>
          <a:lstStyle/>
          <a:p>
            <a:pPr marL="0" lvl="0" indent="0" algn="just">
              <a:lnSpc>
                <a:spcPts val="3000"/>
              </a:lnSpc>
              <a:spcBef>
                <a:spcPct val="0"/>
              </a:spcBef>
            </a:pPr>
            <a:r>
              <a:rPr lang="en-US" sz="3600" u="none" strike="noStrike">
                <a:solidFill>
                  <a:srgbClr val="363B3D"/>
                </a:solidFill>
                <a:latin typeface="Times New Roman" panose="02020603050405020304" charset="0"/>
                <a:ea typeface="Times New Roman" panose="02020603050405020304" charset="0"/>
                <a:cs typeface="Times New Roman" panose="02020603050405020304" charset="0"/>
              </a:rPr>
              <a:t>a master of the “Unconstrained School” of ci</a:t>
            </a:r>
            <a:endParaRPr lang="en-US" sz="3600" u="none" strike="noStrike">
              <a:solidFill>
                <a:srgbClr val="363B3D"/>
              </a:solidFill>
              <a:latin typeface="Times New Roman" panose="02020603050405020304" charset="0"/>
              <a:ea typeface="Times New Roman" panose="02020603050405020304" charset="0"/>
              <a:cs typeface="Times New Roman" panose="02020603050405020304" charset="0"/>
            </a:endParaRPr>
          </a:p>
        </p:txBody>
      </p:sp>
      <p:sp>
        <p:nvSpPr>
          <p:cNvPr id="17" name="TextBox 17"/>
          <p:cNvSpPr txBox="1"/>
          <p:nvPr/>
        </p:nvSpPr>
        <p:spPr>
          <a:xfrm>
            <a:off x="7857918" y="3026446"/>
            <a:ext cx="8872260" cy="1187581"/>
          </a:xfrm>
          <a:prstGeom prst="rect">
            <a:avLst/>
          </a:prstGeom>
        </p:spPr>
        <p:txBody>
          <a:bodyPr wrap="square" lIns="0" tIns="0" rIns="0" bIns="0" rtlCol="0" anchor="t">
            <a:noAutofit/>
          </a:bodyPr>
          <a:lstStyle/>
          <a:p>
            <a:pPr marL="0" lvl="0" indent="0" algn="l">
              <a:lnSpc>
                <a:spcPts val="3920"/>
              </a:lnSpc>
              <a:spcBef>
                <a:spcPct val="0"/>
              </a:spcBef>
            </a:pPr>
            <a:r>
              <a:rPr lang="en-US" sz="3600" u="none" strike="noStrike" spc="279">
                <a:solidFill>
                  <a:srgbClr val="363B3D"/>
                </a:solidFill>
                <a:latin typeface="Times New Roman" panose="02020603050405020304" charset="0"/>
                <a:ea typeface="Times New Roman" panose="02020603050405020304" charset="0"/>
                <a:cs typeface="Times New Roman" panose="02020603050405020304" charset="0"/>
              </a:rPr>
              <a:t>Born in the North</a:t>
            </a:r>
            <a:r>
              <a:rPr lang="en-US" altLang="zh-CN" sz="3600" u="none" strike="noStrike" spc="279">
                <a:solidFill>
                  <a:srgbClr val="363B3D"/>
                </a:solidFill>
                <a:latin typeface="Times New Roman" panose="02020603050405020304" charset="0"/>
                <a:ea typeface="Times New Roman" panose="02020603050405020304" charset="0"/>
                <a:cs typeface="Times New Roman" panose="02020603050405020304" charset="0"/>
              </a:rPr>
              <a:t>,but have the ambition to reconquest lost territory.</a:t>
            </a:r>
            <a:endParaRPr lang="en-US" altLang="zh-CN" sz="3600" u="none" strike="noStrike" spc="279">
              <a:solidFill>
                <a:srgbClr val="363B3D"/>
              </a:solidFill>
              <a:latin typeface="Times New Roman" panose="02020603050405020304" charset="0"/>
              <a:ea typeface="Times New Roman" panose="02020603050405020304" charset="0"/>
              <a:cs typeface="Times New Roman" panose="02020603050405020304" charset="0"/>
            </a:endParaRPr>
          </a:p>
        </p:txBody>
      </p:sp>
      <p:sp>
        <p:nvSpPr>
          <p:cNvPr id="19" name="AutoShape 19"/>
          <p:cNvSpPr/>
          <p:nvPr/>
        </p:nvSpPr>
        <p:spPr>
          <a:xfrm>
            <a:off x="7857918" y="4827474"/>
            <a:ext cx="5882840" cy="0"/>
          </a:xfrm>
          <a:prstGeom prst="line">
            <a:avLst/>
          </a:prstGeom>
          <a:ln w="19050" cap="flat">
            <a:solidFill>
              <a:srgbClr val="737373">
                <a:alpha val="25882"/>
              </a:srgbClr>
            </a:solidFill>
            <a:prstDash val="solid"/>
            <a:headEnd type="none" w="sm" len="sm"/>
            <a:tailEnd type="none" w="sm" len="sm"/>
          </a:ln>
        </p:spPr>
      </p:sp>
      <p:sp>
        <p:nvSpPr>
          <p:cNvPr id="21" name="TextBox 21"/>
          <p:cNvSpPr txBox="1"/>
          <p:nvPr/>
        </p:nvSpPr>
        <p:spPr>
          <a:xfrm>
            <a:off x="7857918" y="5351445"/>
            <a:ext cx="7808944" cy="768985"/>
          </a:xfrm>
          <a:prstGeom prst="rect">
            <a:avLst/>
          </a:prstGeom>
        </p:spPr>
        <p:txBody>
          <a:bodyPr wrap="square" lIns="0" tIns="0" rIns="0" bIns="0" rtlCol="0" anchor="t">
            <a:noAutofit/>
          </a:bodyPr>
          <a:lstStyle/>
          <a:p>
            <a:pPr marL="0" lvl="0" indent="0" algn="just">
              <a:lnSpc>
                <a:spcPts val="3000"/>
              </a:lnSpc>
              <a:spcBef>
                <a:spcPct val="0"/>
              </a:spcBef>
            </a:pPr>
            <a:r>
              <a:rPr lang="en-US" altLang="zh-CN" sz="3600">
                <a:solidFill>
                  <a:srgbClr val="363B3D"/>
                </a:solidFill>
                <a:latin typeface="Times New Roman" panose="02020603050405020304" charset="0"/>
                <a:ea typeface="Times New Roman" panose="02020603050405020304" charset="0"/>
                <a:cs typeface="Times New Roman" panose="02020603050405020304" charset="0"/>
              </a:rPr>
              <a:t>J</a:t>
            </a:r>
            <a:r>
              <a:rPr lang="en-US" sz="3600" u="none" strike="noStrike">
                <a:solidFill>
                  <a:srgbClr val="363B3D"/>
                </a:solidFill>
                <a:latin typeface="Times New Roman" panose="02020603050405020304" charset="0"/>
                <a:ea typeface="Times New Roman" panose="02020603050405020304" charset="0"/>
                <a:cs typeface="Times New Roman" panose="02020603050405020304" charset="0"/>
              </a:rPr>
              <a:t>oined a rebel army against the Jin dynasty</a:t>
            </a:r>
            <a:r>
              <a:rPr lang="en-US" altLang="zh-CN" sz="3600" u="none" strike="noStrike">
                <a:solidFill>
                  <a:srgbClr val="363B3D"/>
                </a:solidFill>
                <a:latin typeface="Times New Roman" panose="02020603050405020304" charset="0"/>
                <a:ea typeface="Times New Roman" panose="02020603050405020304" charset="0"/>
                <a:cs typeface="Times New Roman" panose="02020603050405020304" charset="0"/>
              </a:rPr>
              <a:t>,at age 21</a:t>
            </a:r>
            <a:endParaRPr lang="en-US" sz="3600" u="none" strike="noStrike">
              <a:solidFill>
                <a:srgbClr val="363B3D"/>
              </a:solidFill>
              <a:latin typeface="Times New Roman" panose="02020603050405020304" charset="0"/>
              <a:ea typeface="Times New Roman" panose="02020603050405020304" charset="0"/>
              <a:cs typeface="Times New Roman" panose="02020603050405020304" charset="0"/>
            </a:endParaRPr>
          </a:p>
        </p:txBody>
      </p:sp>
      <p:pic>
        <p:nvPicPr>
          <p:cNvPr id="22" name="图片 21" descr="upload_post_object_v2_2351103548"/>
          <p:cNvPicPr>
            <a:picLocks noChangeAspect="1"/>
          </p:cNvPicPr>
          <p:nvPr/>
        </p:nvPicPr>
        <p:blipFill>
          <a:blip r:embed="rId9"/>
          <a:stretch>
            <a:fillRect/>
          </a:stretch>
        </p:blipFill>
        <p:spPr>
          <a:xfrm>
            <a:off x="264018" y="1944460"/>
            <a:ext cx="6353175" cy="8115300"/>
          </a:xfrm>
          <a:prstGeom prst="rect">
            <a:avLst/>
          </a:prstGeom>
        </p:spPr>
      </p:pic>
      <p:sp>
        <p:nvSpPr>
          <p:cNvPr id="23" name="AutoShape 19"/>
          <p:cNvSpPr/>
          <p:nvPr/>
        </p:nvSpPr>
        <p:spPr>
          <a:xfrm>
            <a:off x="7857918" y="6916252"/>
            <a:ext cx="5882840" cy="0"/>
          </a:xfrm>
          <a:prstGeom prst="line">
            <a:avLst/>
          </a:prstGeom>
          <a:ln w="19050" cap="flat">
            <a:solidFill>
              <a:srgbClr val="737373">
                <a:alpha val="25882"/>
              </a:srgbClr>
            </a:solidFill>
            <a:prstDash val="solid"/>
            <a:headEnd type="none" w="sm" len="sm"/>
            <a:tailEnd type="none" w="sm" len="sm"/>
          </a:ln>
        </p:spPr>
      </p:sp>
      <p:sp>
        <p:nvSpPr>
          <p:cNvPr id="24" name="文本框 23"/>
          <p:cNvSpPr txBox="1"/>
          <p:nvPr userDrawn="1"/>
        </p:nvSpPr>
        <p:spPr>
          <a:xfrm>
            <a:off x="7753798" y="7529699"/>
            <a:ext cx="9970329" cy="2175480"/>
          </a:xfrm>
          <a:prstGeom prst="rect">
            <a:avLst/>
          </a:prstGeom>
        </p:spPr>
        <p:txBody>
          <a:bodyPr wrap="none" rtlCol="0">
            <a:noAutofit/>
          </a:bodyPr>
          <a:p>
            <a:pPr algn="l"/>
            <a:r>
              <a:rPr lang="en-US" altLang="zh-CN" sz="3600">
                <a:latin typeface="Times New Roman" panose="02020603050405020304" charset="0"/>
                <a:ea typeface="Times New Roman" panose="02020603050405020304" charset="0"/>
                <a:cs typeface="Times New Roman" panose="02020603050405020304" charset="0"/>
              </a:rPr>
              <a:t>Bumpy political career</a:t>
            </a:r>
            <a:endParaRPr lang="en-US" altLang="zh-CN" sz="3600">
              <a:latin typeface="Times New Roman" panose="02020603050405020304" charset="0"/>
              <a:ea typeface="Times New Roman" panose="02020603050405020304" charset="0"/>
              <a:cs typeface="Times New Roman" panose="02020603050405020304" charset="0"/>
            </a:endParaRPr>
          </a:p>
          <a:p>
            <a:pPr algn="l"/>
            <a:endParaRPr lang="zh-CN" altLang="en-US" sz="3600">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4180980" y="0"/>
            <a:ext cx="8448059" cy="1118168"/>
          </a:xfrm>
          <a:prstGeom prst="rect">
            <a:avLst/>
          </a:prstGeom>
        </p:spPr>
        <p:txBody>
          <a:bodyPr wrap="square" lIns="0" tIns="0" rIns="0" bIns="0" rtlCol="0" anchor="t">
            <a:noAutofit/>
          </a:bodyPr>
          <a:lstStyle/>
          <a:p>
            <a:pPr algn="ctr">
              <a:lnSpc>
                <a:spcPts val="9120"/>
              </a:lnSpc>
            </a:pPr>
            <a:r>
              <a:rPr lang="en-US" sz="6000">
                <a:solidFill>
                  <a:srgbClr val="363B3D"/>
                </a:solidFill>
                <a:ea typeface="可画手书" panose="00020600040101010101" charset="-122"/>
              </a:rPr>
              <a:t>One of his poems</a:t>
            </a:r>
            <a:endParaRPr lang="en-US" sz="6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7">
              <a:alphaModFix amt="65999"/>
            </a:blip>
            <a:stretch>
              <a:fillRect/>
            </a:stretch>
          </a:blipFill>
        </p:spPr>
      </p:sp>
      <p:sp>
        <p:nvSpPr>
          <p:cNvPr id="21" name="TextBox 21"/>
          <p:cNvSpPr txBox="1"/>
          <p:nvPr/>
        </p:nvSpPr>
        <p:spPr>
          <a:xfrm>
            <a:off x="491453" y="2824392"/>
            <a:ext cx="10224362" cy="7075322"/>
          </a:xfrm>
          <a:prstGeom prst="rect">
            <a:avLst/>
          </a:prstGeom>
        </p:spPr>
        <p:txBody>
          <a:bodyPr wrap="square" lIns="0" tIns="0" rIns="0" bIns="0" rtlCol="0" anchor="t">
            <a:noAutofit/>
          </a:bodyPr>
          <a:lstStyle/>
          <a:p>
            <a:pPr marL="0" lvl="0" indent="0" algn="l">
              <a:lnSpc>
                <a:spcPts val="3000"/>
              </a:lnSpc>
              <a:spcBef>
                <a:spcPct val="0"/>
              </a:spcBef>
            </a:pPr>
            <a:r>
              <a:rPr lang="en-US" sz="4400" u="none" strike="noStrike">
                <a:solidFill>
                  <a:srgbClr val="363B3D"/>
                </a:solidFill>
                <a:latin typeface="Times New Roman" panose="02020603050405020304" charset="0"/>
                <a:ea typeface="Times New Roman" panose="02020603050405020304" charset="0"/>
                <a:cs typeface="Times New Roman" panose="02020603050405020304" charset="0"/>
              </a:rPr>
              <a:t>Though drunk, we lit the lamp to see the glaive;</a:t>
            </a: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r>
              <a:rPr lang="en-US" sz="4400" u="none" strike="noStrike">
                <a:solidFill>
                  <a:srgbClr val="363B3D"/>
                </a:solidFill>
                <a:latin typeface="Times New Roman" panose="02020603050405020304" charset="0"/>
                <a:ea typeface="Times New Roman" panose="02020603050405020304" charset="0"/>
                <a:cs typeface="Times New Roman" panose="02020603050405020304" charset="0"/>
              </a:rPr>
              <a:t>Sober, we heard the horns from tent to tent.</a:t>
            </a: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r>
              <a:rPr lang="en-US" sz="4400" u="none" strike="noStrike">
                <a:solidFill>
                  <a:srgbClr val="363B3D"/>
                </a:solidFill>
                <a:latin typeface="Times New Roman" panose="02020603050405020304" charset="0"/>
                <a:ea typeface="Times New Roman" panose="02020603050405020304" charset="0"/>
                <a:cs typeface="Times New Roman" panose="02020603050405020304" charset="0"/>
              </a:rPr>
              <a:t>Under the flags, beef grilled was eaten by our warriors brave</a:t>
            </a: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r>
              <a:rPr lang="en-US" sz="4400" u="none" strike="noStrike">
                <a:solidFill>
                  <a:srgbClr val="363B3D"/>
                </a:solidFill>
                <a:latin typeface="Times New Roman" panose="02020603050405020304" charset="0"/>
                <a:ea typeface="Times New Roman" panose="02020603050405020304" charset="0"/>
                <a:cs typeface="Times New Roman" panose="02020603050405020304" charset="0"/>
              </a:rPr>
              <a:t>And martial airs were played by fifty instruments:</a:t>
            </a: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l">
              <a:lnSpc>
                <a:spcPts val="3000"/>
              </a:lnSpc>
              <a:spcBef>
                <a:spcPct val="0"/>
              </a:spcBef>
            </a:pPr>
            <a:r>
              <a:rPr lang="en-US" sz="4400" u="none" strike="noStrike">
                <a:solidFill>
                  <a:srgbClr val="363B3D"/>
                </a:solidFill>
                <a:latin typeface="Times New Roman" panose="02020603050405020304" charset="0"/>
                <a:ea typeface="Times New Roman" panose="02020603050405020304" charset="0"/>
                <a:cs typeface="Times New Roman" panose="02020603050405020304" charset="0"/>
              </a:rPr>
              <a:t>‘Twas an autumn maneuver in the field.</a:t>
            </a: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a:p>
            <a:pPr marL="0" lvl="0" indent="0" algn="ctr">
              <a:lnSpc>
                <a:spcPts val="3000"/>
              </a:lnSpc>
              <a:spcBef>
                <a:spcPct val="0"/>
              </a:spcBef>
            </a:pPr>
            <a:endParaRPr lang="en-US" sz="4400" u="none" strike="noStrike">
              <a:solidFill>
                <a:srgbClr val="363B3D"/>
              </a:solidFill>
              <a:latin typeface="Times New Roman" panose="02020603050405020304" charset="0"/>
              <a:ea typeface="Times New Roman" panose="02020603050405020304" charset="0"/>
              <a:cs typeface="Times New Roman" panose="02020603050405020304" charset="0"/>
            </a:endParaRPr>
          </a:p>
        </p:txBody>
      </p:sp>
      <p:sp>
        <p:nvSpPr>
          <p:cNvPr id="22" name="TextBox 22"/>
          <p:cNvSpPr txBox="1"/>
          <p:nvPr/>
        </p:nvSpPr>
        <p:spPr>
          <a:xfrm>
            <a:off x="10369905" y="1883446"/>
            <a:ext cx="4615455" cy="384175"/>
          </a:xfrm>
          <a:prstGeom prst="rect">
            <a:avLst/>
          </a:prstGeom>
        </p:spPr>
        <p:txBody>
          <a:bodyPr lIns="0" tIns="0" rIns="0" bIns="0" rtlCol="0" anchor="t">
            <a:spAutoFit/>
          </a:bodyPr>
          <a:lstStyle/>
          <a:p>
            <a:pPr marL="0" lvl="0" indent="0" algn="ctr">
              <a:lnSpc>
                <a:spcPts val="3000"/>
              </a:lnSpc>
              <a:spcBef>
                <a:spcPct val="0"/>
              </a:spcBef>
            </a:pPr>
            <a:endParaRPr lang="en-US" sz="2000" u="none" strike="noStrike">
              <a:solidFill>
                <a:srgbClr val="363B3D"/>
              </a:solidFill>
              <a:ea typeface="思源宋体" panose="02020400000000000000" charset="-122"/>
            </a:endParaRPr>
          </a:p>
        </p:txBody>
      </p:sp>
      <p:sp>
        <p:nvSpPr>
          <p:cNvPr id="41" name="文本框 40"/>
          <p:cNvSpPr txBox="1"/>
          <p:nvPr userDrawn="1"/>
        </p:nvSpPr>
        <p:spPr>
          <a:xfrm>
            <a:off x="3349252" y="1209584"/>
            <a:ext cx="7775849" cy="1064645"/>
          </a:xfrm>
          <a:prstGeom prst="rect">
            <a:avLst/>
          </a:prstGeom>
        </p:spPr>
        <p:txBody>
          <a:bodyPr wrap="none" rtlCol="0">
            <a:noAutofit/>
          </a:bodyPr>
          <a:p>
            <a:pPr algn="l"/>
            <a:r>
              <a:rPr lang="zh-CN" altLang="en-US" sz="4000">
                <a:latin typeface="Times New Roman" panose="02020603050405020304" charset="0"/>
                <a:ea typeface="Times New Roman" panose="02020603050405020304" charset="0"/>
                <a:cs typeface="Times New Roman" panose="02020603050405020304" charset="0"/>
              </a:rPr>
              <a:t>Dance of the Cavalry </a:t>
            </a:r>
            <a:r>
              <a:rPr lang="zh-CN" altLang="en-US" sz="3600">
                <a:latin typeface="Times New Roman" panose="02020603050405020304" charset="0"/>
                <a:ea typeface="Times New Roman" panose="02020603050405020304" charset="0"/>
                <a:cs typeface="Times New Roman" panose="02020603050405020304" charset="0"/>
              </a:rPr>
              <a:t>《破阵子·为陈同甫赋壮词以寄之》</a:t>
            </a:r>
            <a:endParaRPr lang="zh-CN" altLang="en-US" sz="3600">
              <a:latin typeface="Times New Roman" panose="02020603050405020304" charset="0"/>
              <a:ea typeface="Times New Roman" panose="02020603050405020304" charset="0"/>
              <a:cs typeface="Times New Roman" panose="02020603050405020304" charset="0"/>
            </a:endParaRPr>
          </a:p>
        </p:txBody>
      </p:sp>
      <p:pic>
        <p:nvPicPr>
          <p:cNvPr id="44" name="图片 43" descr="upload_post_object_v2_2628532743"/>
          <p:cNvPicPr>
            <a:picLocks noChangeAspect="1"/>
          </p:cNvPicPr>
          <p:nvPr/>
        </p:nvPicPr>
        <p:blipFill>
          <a:blip r:embed="rId8"/>
          <a:stretch>
            <a:fillRect/>
          </a:stretch>
        </p:blipFill>
        <p:spPr>
          <a:xfrm>
            <a:off x="10869541" y="2509261"/>
            <a:ext cx="7418459" cy="65690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pic>
        <p:nvPicPr>
          <p:cNvPr id="12" name="图片 11" descr="upload_post_object_v2_1976347063"/>
          <p:cNvPicPr>
            <a:picLocks noChangeAspect="1"/>
          </p:cNvPicPr>
          <p:nvPr/>
        </p:nvPicPr>
        <p:blipFill>
          <a:blip r:embed="rId2"/>
          <a:stretch>
            <a:fillRect/>
          </a:stretch>
        </p:blipFill>
        <p:spPr>
          <a:xfrm>
            <a:off x="10496169" y="5617561"/>
            <a:ext cx="7791831" cy="4669439"/>
          </a:xfrm>
          <a:prstGeom prst="rect">
            <a:avLst/>
          </a:prstGeom>
        </p:spPr>
      </p:pic>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3">
              <a:alphaModFix amt="36000"/>
            </a:blip>
            <a:stretch>
              <a:fillRect/>
            </a:stretch>
          </a:blipFill>
        </p:spPr>
      </p:sp>
      <p:sp>
        <p:nvSpPr>
          <p:cNvPr id="4" name="Freeform 4"/>
          <p:cNvSpPr/>
          <p:nvPr/>
        </p:nvSpPr>
        <p:spPr>
          <a:xfrm rot="-6823175">
            <a:off x="12132357" y="277951"/>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4">
              <a:alphaModFix amt="58000"/>
            </a:blip>
            <a:stretch>
              <a:fillRect/>
            </a:stretch>
          </a:blipFill>
        </p:spPr>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5">
              <a:alphaModFix amt="81000"/>
            </a:blip>
            <a:stretch>
              <a:fillRect/>
            </a:stretch>
          </a:blipFill>
        </p:spPr>
      </p:sp>
      <p:sp>
        <p:nvSpPr>
          <p:cNvPr id="7" name="Freeform 7"/>
          <p:cNvSpPr/>
          <p:nvPr/>
        </p:nvSpPr>
        <p:spPr>
          <a:xfrm flipH="1">
            <a:off x="1259982" y="2246250"/>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6"/>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7"/>
            <a:stretch>
              <a:fillRect/>
            </a:stretch>
          </a:blipFill>
        </p:spPr>
      </p:sp>
      <p:sp>
        <p:nvSpPr>
          <p:cNvPr id="9" name="Freeform 9"/>
          <p:cNvSpPr/>
          <p:nvPr/>
        </p:nvSpPr>
        <p:spPr>
          <a:xfrm>
            <a:off x="1497128" y="8156522"/>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8"/>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3">
              <a:alphaModFix amt="47000"/>
            </a:blip>
            <a:stretch>
              <a:fillRect/>
            </a:stretch>
          </a:blipFill>
        </p:spPr>
      </p:sp>
      <p:sp>
        <p:nvSpPr>
          <p:cNvPr id="11" name="Freeform 11"/>
          <p:cNvSpPr/>
          <p:nvPr/>
        </p:nvSpPr>
        <p:spPr>
          <a:xfrm rot="-6134685">
            <a:off x="15819055" y="-95265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9">
              <a:alphaModFix amt="65999"/>
            </a:blip>
            <a:stretch>
              <a:fillRect/>
            </a:stretch>
          </a:blipFill>
        </p:spPr>
      </p:sp>
      <p:sp>
        <p:nvSpPr>
          <p:cNvPr id="45" name="文本框 44"/>
          <p:cNvSpPr txBox="1"/>
          <p:nvPr/>
        </p:nvSpPr>
        <p:spPr>
          <a:xfrm>
            <a:off x="3809884" y="1243775"/>
            <a:ext cx="11487382" cy="7521186"/>
          </a:xfrm>
          <a:prstGeom prst="rect">
            <a:avLst/>
          </a:prstGeom>
          <a:noFill/>
        </p:spPr>
        <p:txBody>
          <a:bodyPr wrap="square" rtlCol="0" anchor="t">
            <a:noAutofit/>
          </a:bodyPr>
          <a:p>
            <a:r>
              <a:rPr lang="zh-CN" altLang="en-US" sz="4400">
                <a:latin typeface="Times New Roman" panose="02020603050405020304" charset="0"/>
                <a:ea typeface="Times New Roman" panose="02020603050405020304" charset="0"/>
                <a:cs typeface="Times New Roman" panose="02020603050405020304" charset="0"/>
              </a:rPr>
              <a:t>On gallant steed, running full speed,</a:t>
            </a:r>
            <a:endParaRPr lang="zh-CN" altLang="en-US" sz="4400">
              <a:latin typeface="Times New Roman" panose="02020603050405020304" charset="0"/>
              <a:ea typeface="Times New Roman" panose="02020603050405020304" charset="0"/>
              <a:cs typeface="Times New Roman" panose="02020603050405020304" charset="0"/>
            </a:endParaRPr>
          </a:p>
          <a:p>
            <a:endParaRPr lang="zh-CN" altLang="en-US" sz="4400">
              <a:latin typeface="Times New Roman" panose="02020603050405020304" charset="0"/>
              <a:ea typeface="Times New Roman" panose="02020603050405020304" charset="0"/>
              <a:cs typeface="Times New Roman" panose="02020603050405020304" charset="0"/>
            </a:endParaRPr>
          </a:p>
          <a:p>
            <a:r>
              <a:rPr lang="zh-CN" altLang="en-US" sz="4400">
                <a:latin typeface="Times New Roman" panose="02020603050405020304" charset="0"/>
                <a:ea typeface="Times New Roman" panose="02020603050405020304" charset="0"/>
                <a:cs typeface="Times New Roman" panose="02020603050405020304" charset="0"/>
              </a:rPr>
              <a:t>We’d shoot with twanging bows</a:t>
            </a:r>
            <a:endParaRPr lang="zh-CN" altLang="en-US" sz="4400">
              <a:latin typeface="Times New Roman" panose="02020603050405020304" charset="0"/>
              <a:ea typeface="Times New Roman" panose="02020603050405020304" charset="0"/>
              <a:cs typeface="Times New Roman" panose="02020603050405020304" charset="0"/>
            </a:endParaRPr>
          </a:p>
          <a:p>
            <a:endParaRPr lang="zh-CN" altLang="en-US" sz="4400">
              <a:latin typeface="Times New Roman" panose="02020603050405020304" charset="0"/>
              <a:ea typeface="Times New Roman" panose="02020603050405020304" charset="0"/>
              <a:cs typeface="Times New Roman" panose="02020603050405020304" charset="0"/>
            </a:endParaRPr>
          </a:p>
          <a:p>
            <a:r>
              <a:rPr lang="zh-CN" altLang="en-US" sz="4400">
                <a:latin typeface="Times New Roman" panose="02020603050405020304" charset="0"/>
                <a:ea typeface="Times New Roman" panose="02020603050405020304" charset="0"/>
                <a:cs typeface="Times New Roman" panose="02020603050405020304" charset="0"/>
              </a:rPr>
              <a:t>Recovering the lost land for the sovereign,</a:t>
            </a:r>
            <a:endParaRPr lang="zh-CN" altLang="en-US" sz="4400">
              <a:latin typeface="Times New Roman" panose="02020603050405020304" charset="0"/>
              <a:ea typeface="Times New Roman" panose="02020603050405020304" charset="0"/>
              <a:cs typeface="Times New Roman" panose="02020603050405020304" charset="0"/>
            </a:endParaRPr>
          </a:p>
          <a:p>
            <a:endParaRPr lang="zh-CN" altLang="en-US" sz="4400">
              <a:latin typeface="Times New Roman" panose="02020603050405020304" charset="0"/>
              <a:ea typeface="Times New Roman" panose="02020603050405020304" charset="0"/>
              <a:cs typeface="Times New Roman" panose="02020603050405020304" charset="0"/>
            </a:endParaRPr>
          </a:p>
          <a:p>
            <a:r>
              <a:rPr lang="zh-CN" altLang="en-US" sz="4400">
                <a:latin typeface="Times New Roman" panose="02020603050405020304" charset="0"/>
                <a:ea typeface="Times New Roman" panose="02020603050405020304" charset="0"/>
                <a:cs typeface="Times New Roman" panose="02020603050405020304" charset="0"/>
              </a:rPr>
              <a:t>‘Tis everlasting fame that we would win.</a:t>
            </a:r>
            <a:endParaRPr lang="zh-CN" altLang="en-US" sz="4400">
              <a:latin typeface="Times New Roman" panose="02020603050405020304" charset="0"/>
              <a:ea typeface="Times New Roman" panose="02020603050405020304" charset="0"/>
              <a:cs typeface="Times New Roman" panose="02020603050405020304" charset="0"/>
            </a:endParaRPr>
          </a:p>
          <a:p>
            <a:endParaRPr lang="zh-CN" altLang="en-US" sz="4400">
              <a:latin typeface="Times New Roman" panose="02020603050405020304" charset="0"/>
              <a:ea typeface="Times New Roman" panose="02020603050405020304" charset="0"/>
              <a:cs typeface="Times New Roman" panose="02020603050405020304" charset="0"/>
            </a:endParaRPr>
          </a:p>
          <a:p>
            <a:r>
              <a:rPr lang="zh-CN" altLang="en-US" sz="4400">
                <a:latin typeface="Times New Roman" panose="02020603050405020304" charset="0"/>
                <a:ea typeface="Times New Roman" panose="02020603050405020304" charset="0"/>
                <a:cs typeface="Times New Roman" panose="02020603050405020304" charset="0"/>
              </a:rPr>
              <a:t>But alas! White hair grows!</a:t>
            </a:r>
            <a:endParaRPr lang="zh-CN" altLang="en-US" sz="4400">
              <a:latin typeface="Times New Roman" panose="02020603050405020304" charset="0"/>
              <a:ea typeface="Times New Roman" panose="02020603050405020304" charset="0"/>
              <a:cs typeface="Times New Roman" panose="02020603050405020304" charset="0"/>
            </a:endParaRPr>
          </a:p>
          <a:p>
            <a:endParaRPr lang="zh-CN" altLang="en-US" sz="4400">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5426774" y="0"/>
            <a:ext cx="6411158" cy="1169035"/>
          </a:xfrm>
          <a:prstGeom prst="rect">
            <a:avLst/>
          </a:prstGeom>
        </p:spPr>
        <p:txBody>
          <a:bodyPr lIns="0" tIns="0" rIns="0" bIns="0" rtlCol="0" anchor="t">
            <a:spAutoFit/>
          </a:bodyPr>
          <a:lstStyle/>
          <a:p>
            <a:pPr algn="ctr">
              <a:lnSpc>
                <a:spcPts val="9120"/>
              </a:lnSpc>
            </a:pPr>
            <a:r>
              <a:rPr lang="en-US" altLang="zh-CN" sz="8000">
                <a:solidFill>
                  <a:srgbClr val="363B3D"/>
                </a:solidFill>
                <a:ea typeface="可画手书" panose="00020600040101010101" charset="-122"/>
              </a:rPr>
              <a:t>Xin's virtue </a:t>
            </a:r>
            <a:endParaRPr lang="en-US" sz="8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grpSp>
        <p:nvGrpSpPr>
          <p:cNvPr id="12" name="Group 12"/>
          <p:cNvGrpSpPr/>
          <p:nvPr/>
        </p:nvGrpSpPr>
        <p:grpSpPr>
          <a:xfrm rot="0">
            <a:off x="2245427" y="3317939"/>
            <a:ext cx="3056376" cy="5736643"/>
            <a:chOff x="0" y="0"/>
            <a:chExt cx="761623" cy="1429523"/>
          </a:xfrm>
        </p:grpSpPr>
        <p:sp>
          <p:nvSpPr>
            <p:cNvPr id="13" name="Freeform 13"/>
            <p:cNvSpPr/>
            <p:nvPr/>
          </p:nvSpPr>
          <p:spPr>
            <a:xfrm>
              <a:off x="0" y="0"/>
              <a:ext cx="761623" cy="1429523"/>
            </a:xfrm>
            <a:custGeom>
              <a:avLst/>
              <a:gdLst/>
              <a:ahLst/>
              <a:cxnLst/>
              <a:rect l="l" t="t" r="r" b="b"/>
              <a:pathLst>
                <a:path w="761623" h="1429523">
                  <a:moveTo>
                    <a:pt x="48128" y="0"/>
                  </a:moveTo>
                  <a:lnTo>
                    <a:pt x="713495" y="0"/>
                  </a:lnTo>
                  <a:cubicBezTo>
                    <a:pt x="726259" y="0"/>
                    <a:pt x="738501" y="5071"/>
                    <a:pt x="747527" y="14096"/>
                  </a:cubicBezTo>
                  <a:cubicBezTo>
                    <a:pt x="756552" y="23122"/>
                    <a:pt x="761623" y="35363"/>
                    <a:pt x="761623" y="48128"/>
                  </a:cubicBezTo>
                  <a:lnTo>
                    <a:pt x="761623" y="1381395"/>
                  </a:lnTo>
                  <a:cubicBezTo>
                    <a:pt x="761623" y="1407975"/>
                    <a:pt x="740075" y="1429523"/>
                    <a:pt x="713495" y="1429523"/>
                  </a:cubicBezTo>
                  <a:lnTo>
                    <a:pt x="48128" y="1429523"/>
                  </a:lnTo>
                  <a:cubicBezTo>
                    <a:pt x="21548" y="1429523"/>
                    <a:pt x="0" y="1407975"/>
                    <a:pt x="0" y="1381395"/>
                  </a:cubicBezTo>
                  <a:lnTo>
                    <a:pt x="0" y="48128"/>
                  </a:lnTo>
                  <a:cubicBezTo>
                    <a:pt x="0" y="21548"/>
                    <a:pt x="21548" y="0"/>
                    <a:pt x="48128" y="0"/>
                  </a:cubicBezTo>
                  <a:close/>
                </a:path>
              </a:pathLst>
            </a:custGeom>
            <a:solidFill>
              <a:srgbClr val="C8CCD0">
                <a:alpha val="40000"/>
              </a:srgbClr>
            </a:solidFill>
            <a:ln cap="sq">
              <a:noFill/>
              <a:prstDash val="solid"/>
              <a:miter/>
            </a:ln>
          </p:spPr>
        </p:sp>
        <p:sp>
          <p:nvSpPr>
            <p:cNvPr id="14" name="TextBox 14"/>
            <p:cNvSpPr txBox="1"/>
            <p:nvPr/>
          </p:nvSpPr>
          <p:spPr>
            <a:xfrm>
              <a:off x="0" y="-9525"/>
              <a:ext cx="761623" cy="1439048"/>
            </a:xfrm>
            <a:prstGeom prst="rect">
              <a:avLst/>
            </a:prstGeom>
          </p:spPr>
          <p:txBody>
            <a:bodyPr lIns="50800" tIns="50800" rIns="50800" bIns="50800" rtlCol="0" anchor="ctr"/>
            <a:lstStyle/>
            <a:p>
              <a:pPr marL="0" lvl="0" indent="0" algn="ctr">
                <a:lnSpc>
                  <a:spcPts val="2270"/>
                </a:lnSpc>
                <a:spcBef>
                  <a:spcPct val="0"/>
                </a:spcBef>
              </a:pPr>
            </a:p>
          </p:txBody>
        </p:sp>
      </p:grpSp>
      <p:sp>
        <p:nvSpPr>
          <p:cNvPr id="15" name="TextBox 15"/>
          <p:cNvSpPr txBox="1"/>
          <p:nvPr/>
        </p:nvSpPr>
        <p:spPr>
          <a:xfrm>
            <a:off x="2653725" y="4417072"/>
            <a:ext cx="2239722" cy="4170737"/>
          </a:xfrm>
          <a:prstGeom prst="rect">
            <a:avLst/>
          </a:prstGeom>
        </p:spPr>
        <p:txBody>
          <a:bodyPr lIns="0" tIns="0" rIns="0" bIns="0" rtlCol="0" anchor="t">
            <a:spAutoFit/>
          </a:bodyPr>
          <a:lstStyle/>
          <a:p>
            <a:pPr marL="0" lvl="0" indent="0" algn="just">
              <a:lnSpc>
                <a:spcPts val="3000"/>
              </a:lnSpc>
              <a:spcBef>
                <a:spcPct val="0"/>
              </a:spcBef>
            </a:pPr>
            <a:r>
              <a:rPr lang="en-US" sz="2000" u="none" strike="noStrike">
                <a:solidFill>
                  <a:srgbClr val="363B3D"/>
                </a:solidFill>
                <a:ea typeface="思源宋体" panose="020204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2000" u="none" strike="noStrike">
              <a:solidFill>
                <a:srgbClr val="363B3D"/>
              </a:solidFill>
              <a:ea typeface="思源宋体" panose="02020400000000000000" charset="-122"/>
            </a:endParaRPr>
          </a:p>
        </p:txBody>
      </p:sp>
      <p:grpSp>
        <p:nvGrpSpPr>
          <p:cNvPr id="16" name="Group 16"/>
          <p:cNvGrpSpPr/>
          <p:nvPr/>
        </p:nvGrpSpPr>
        <p:grpSpPr>
          <a:xfrm rot="0">
            <a:off x="2643074" y="3746858"/>
            <a:ext cx="2261025" cy="481776"/>
            <a:chOff x="0" y="0"/>
            <a:chExt cx="1017405" cy="216787"/>
          </a:xfrm>
        </p:grpSpPr>
        <p:sp>
          <p:nvSpPr>
            <p:cNvPr id="17" name="Freeform 17"/>
            <p:cNvSpPr/>
            <p:nvPr/>
          </p:nvSpPr>
          <p:spPr>
            <a:xfrm>
              <a:off x="0" y="0"/>
              <a:ext cx="1017405" cy="216787"/>
            </a:xfrm>
            <a:custGeom>
              <a:avLst/>
              <a:gdLst/>
              <a:ahLst/>
              <a:cxnLst/>
              <a:rect l="l" t="t" r="r" b="b"/>
              <a:pathLst>
                <a:path w="1017405" h="216787">
                  <a:moveTo>
                    <a:pt x="108394" y="0"/>
                  </a:moveTo>
                  <a:lnTo>
                    <a:pt x="909012" y="0"/>
                  </a:lnTo>
                  <a:cubicBezTo>
                    <a:pt x="968876" y="0"/>
                    <a:pt x="1017405" y="48530"/>
                    <a:pt x="1017405" y="108394"/>
                  </a:cubicBezTo>
                  <a:lnTo>
                    <a:pt x="1017405" y="108394"/>
                  </a:lnTo>
                  <a:cubicBezTo>
                    <a:pt x="1017405" y="137141"/>
                    <a:pt x="1005985" y="164712"/>
                    <a:pt x="985658" y="185040"/>
                  </a:cubicBezTo>
                  <a:cubicBezTo>
                    <a:pt x="965330" y="205367"/>
                    <a:pt x="937759" y="216787"/>
                    <a:pt x="909012" y="216787"/>
                  </a:cubicBezTo>
                  <a:lnTo>
                    <a:pt x="108394" y="216787"/>
                  </a:lnTo>
                  <a:cubicBezTo>
                    <a:pt x="48530" y="216787"/>
                    <a:pt x="0" y="168258"/>
                    <a:pt x="0" y="108394"/>
                  </a:cubicBezTo>
                  <a:lnTo>
                    <a:pt x="0" y="108394"/>
                  </a:lnTo>
                  <a:cubicBezTo>
                    <a:pt x="0" y="48530"/>
                    <a:pt x="48530" y="0"/>
                    <a:pt x="108394" y="0"/>
                  </a:cubicBezTo>
                  <a:close/>
                </a:path>
              </a:pathLst>
            </a:custGeom>
            <a:solidFill>
              <a:srgbClr val="72797E"/>
            </a:solidFill>
            <a:ln w="9525" cap="rnd">
              <a:solidFill>
                <a:srgbClr val="C8CCD0"/>
              </a:solidFill>
              <a:prstDash val="solid"/>
              <a:round/>
            </a:ln>
          </p:spPr>
        </p:sp>
        <p:sp>
          <p:nvSpPr>
            <p:cNvPr id="18" name="TextBox 18"/>
            <p:cNvSpPr txBox="1"/>
            <p:nvPr/>
          </p:nvSpPr>
          <p:spPr>
            <a:xfrm>
              <a:off x="0" y="-47625"/>
              <a:ext cx="1017405" cy="264412"/>
            </a:xfrm>
            <a:prstGeom prst="rect">
              <a:avLst/>
            </a:prstGeom>
          </p:spPr>
          <p:txBody>
            <a:bodyPr lIns="29734" tIns="29734" rIns="29734" bIns="29734" rtlCol="0" anchor="ctr"/>
            <a:lstStyle/>
            <a:p>
              <a:pPr marL="0" lvl="0" indent="0" algn="ctr">
                <a:lnSpc>
                  <a:spcPts val="2895"/>
                </a:lnSpc>
                <a:spcBef>
                  <a:spcPct val="0"/>
                </a:spcBef>
              </a:pPr>
            </a:p>
          </p:txBody>
        </p:sp>
      </p:grpSp>
      <p:sp>
        <p:nvSpPr>
          <p:cNvPr id="19" name="TextBox 19"/>
          <p:cNvSpPr txBox="1"/>
          <p:nvPr/>
        </p:nvSpPr>
        <p:spPr>
          <a:xfrm>
            <a:off x="2756830" y="3641027"/>
            <a:ext cx="2033570" cy="502285"/>
          </a:xfrm>
          <a:prstGeom prst="rect">
            <a:avLst/>
          </a:prstGeom>
        </p:spPr>
        <p:txBody>
          <a:bodyPr lIns="0" tIns="0" rIns="0" bIns="0" rtlCol="0" anchor="t">
            <a:spAutoFit/>
          </a:bodyPr>
          <a:lstStyle/>
          <a:p>
            <a:pPr marL="0" lvl="0" indent="0" algn="ctr">
              <a:lnSpc>
                <a:spcPts val="3920"/>
              </a:lnSpc>
              <a:spcBef>
                <a:spcPct val="0"/>
              </a:spcBef>
            </a:pPr>
            <a:r>
              <a:rPr lang="en-US" altLang="zh-CN" sz="2800" spc="279">
                <a:solidFill>
                  <a:srgbClr val="FFFFFF"/>
                </a:solidFill>
                <a:ea typeface="思源宋体-粗体 Bold" panose="02020700000000000000" charset="-122"/>
              </a:rPr>
              <a:t>patirotic</a:t>
            </a:r>
            <a:endParaRPr lang="en-US" sz="2800" spc="279">
              <a:solidFill>
                <a:srgbClr val="FFFFFF"/>
              </a:solidFill>
              <a:ea typeface="思源宋体-粗体 Bold" panose="02020700000000000000" charset="-122"/>
            </a:endParaRPr>
          </a:p>
        </p:txBody>
      </p:sp>
      <p:grpSp>
        <p:nvGrpSpPr>
          <p:cNvPr id="20" name="Group 20"/>
          <p:cNvGrpSpPr/>
          <p:nvPr/>
        </p:nvGrpSpPr>
        <p:grpSpPr>
          <a:xfrm rot="0">
            <a:off x="5825674" y="3241862"/>
            <a:ext cx="3056376" cy="5736643"/>
            <a:chOff x="0" y="0"/>
            <a:chExt cx="761623" cy="1429523"/>
          </a:xfrm>
        </p:grpSpPr>
        <p:sp>
          <p:nvSpPr>
            <p:cNvPr id="21" name="Freeform 21"/>
            <p:cNvSpPr/>
            <p:nvPr/>
          </p:nvSpPr>
          <p:spPr>
            <a:xfrm>
              <a:off x="0" y="0"/>
              <a:ext cx="761623" cy="1429523"/>
            </a:xfrm>
            <a:custGeom>
              <a:avLst/>
              <a:gdLst/>
              <a:ahLst/>
              <a:cxnLst/>
              <a:rect l="l" t="t" r="r" b="b"/>
              <a:pathLst>
                <a:path w="761623" h="1429523">
                  <a:moveTo>
                    <a:pt x="48128" y="0"/>
                  </a:moveTo>
                  <a:lnTo>
                    <a:pt x="713495" y="0"/>
                  </a:lnTo>
                  <a:cubicBezTo>
                    <a:pt x="726259" y="0"/>
                    <a:pt x="738501" y="5071"/>
                    <a:pt x="747527" y="14096"/>
                  </a:cubicBezTo>
                  <a:cubicBezTo>
                    <a:pt x="756552" y="23122"/>
                    <a:pt x="761623" y="35363"/>
                    <a:pt x="761623" y="48128"/>
                  </a:cubicBezTo>
                  <a:lnTo>
                    <a:pt x="761623" y="1381395"/>
                  </a:lnTo>
                  <a:cubicBezTo>
                    <a:pt x="761623" y="1407975"/>
                    <a:pt x="740075" y="1429523"/>
                    <a:pt x="713495" y="1429523"/>
                  </a:cubicBezTo>
                  <a:lnTo>
                    <a:pt x="48128" y="1429523"/>
                  </a:lnTo>
                  <a:cubicBezTo>
                    <a:pt x="21548" y="1429523"/>
                    <a:pt x="0" y="1407975"/>
                    <a:pt x="0" y="1381395"/>
                  </a:cubicBezTo>
                  <a:lnTo>
                    <a:pt x="0" y="48128"/>
                  </a:lnTo>
                  <a:cubicBezTo>
                    <a:pt x="0" y="21548"/>
                    <a:pt x="21548" y="0"/>
                    <a:pt x="48128" y="0"/>
                  </a:cubicBezTo>
                  <a:close/>
                </a:path>
              </a:pathLst>
            </a:custGeom>
            <a:solidFill>
              <a:srgbClr val="C8CCD0">
                <a:alpha val="40000"/>
              </a:srgbClr>
            </a:solidFill>
            <a:ln cap="sq">
              <a:noFill/>
              <a:prstDash val="solid"/>
              <a:miter/>
            </a:ln>
          </p:spPr>
        </p:sp>
        <p:sp>
          <p:nvSpPr>
            <p:cNvPr id="22" name="TextBox 22"/>
            <p:cNvSpPr txBox="1"/>
            <p:nvPr/>
          </p:nvSpPr>
          <p:spPr>
            <a:xfrm>
              <a:off x="0" y="-9525"/>
              <a:ext cx="761623" cy="1439048"/>
            </a:xfrm>
            <a:prstGeom prst="rect">
              <a:avLst/>
            </a:prstGeom>
          </p:spPr>
          <p:txBody>
            <a:bodyPr lIns="50800" tIns="50800" rIns="50800" bIns="50800" rtlCol="0" anchor="ctr"/>
            <a:lstStyle/>
            <a:p>
              <a:pPr marL="0" lvl="0" indent="0" algn="ctr">
                <a:lnSpc>
                  <a:spcPts val="2270"/>
                </a:lnSpc>
                <a:spcBef>
                  <a:spcPct val="0"/>
                </a:spcBef>
              </a:pPr>
            </a:p>
          </p:txBody>
        </p:sp>
      </p:grpSp>
      <p:sp>
        <p:nvSpPr>
          <p:cNvPr id="23" name="TextBox 23"/>
          <p:cNvSpPr txBox="1"/>
          <p:nvPr/>
        </p:nvSpPr>
        <p:spPr>
          <a:xfrm>
            <a:off x="6234001" y="4417072"/>
            <a:ext cx="2239722" cy="4170737"/>
          </a:xfrm>
          <a:prstGeom prst="rect">
            <a:avLst/>
          </a:prstGeom>
        </p:spPr>
        <p:txBody>
          <a:bodyPr lIns="0" tIns="0" rIns="0" bIns="0" rtlCol="0" anchor="t">
            <a:spAutoFit/>
          </a:bodyPr>
          <a:lstStyle/>
          <a:p>
            <a:pPr marL="0" lvl="0" indent="0" algn="just">
              <a:lnSpc>
                <a:spcPts val="3000"/>
              </a:lnSpc>
              <a:spcBef>
                <a:spcPct val="0"/>
              </a:spcBef>
            </a:pPr>
            <a:r>
              <a:rPr lang="en-US" sz="2000" u="none" strike="noStrike">
                <a:solidFill>
                  <a:srgbClr val="363B3D"/>
                </a:solidFill>
                <a:ea typeface="思源宋体" panose="020204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2000" u="none" strike="noStrike">
              <a:solidFill>
                <a:srgbClr val="363B3D"/>
              </a:solidFill>
              <a:ea typeface="思源宋体" panose="02020400000000000000" charset="-122"/>
            </a:endParaRPr>
          </a:p>
        </p:txBody>
      </p:sp>
      <p:grpSp>
        <p:nvGrpSpPr>
          <p:cNvPr id="24" name="Group 24"/>
          <p:cNvGrpSpPr/>
          <p:nvPr/>
        </p:nvGrpSpPr>
        <p:grpSpPr>
          <a:xfrm rot="0">
            <a:off x="6223349" y="3664211"/>
            <a:ext cx="2261025" cy="587615"/>
            <a:chOff x="0" y="-37189"/>
            <a:chExt cx="1017405" cy="264412"/>
          </a:xfrm>
        </p:grpSpPr>
        <p:sp>
          <p:nvSpPr>
            <p:cNvPr id="25" name="Freeform 25"/>
            <p:cNvSpPr/>
            <p:nvPr/>
          </p:nvSpPr>
          <p:spPr>
            <a:xfrm>
              <a:off x="0" y="0"/>
              <a:ext cx="1017405" cy="216787"/>
            </a:xfrm>
            <a:custGeom>
              <a:avLst/>
              <a:gdLst/>
              <a:ahLst/>
              <a:cxnLst/>
              <a:rect l="l" t="t" r="r" b="b"/>
              <a:pathLst>
                <a:path w="1017405" h="216787">
                  <a:moveTo>
                    <a:pt x="108394" y="0"/>
                  </a:moveTo>
                  <a:lnTo>
                    <a:pt x="909012" y="0"/>
                  </a:lnTo>
                  <a:cubicBezTo>
                    <a:pt x="968876" y="0"/>
                    <a:pt x="1017405" y="48530"/>
                    <a:pt x="1017405" y="108394"/>
                  </a:cubicBezTo>
                  <a:lnTo>
                    <a:pt x="1017405" y="108394"/>
                  </a:lnTo>
                  <a:cubicBezTo>
                    <a:pt x="1017405" y="137141"/>
                    <a:pt x="1005985" y="164712"/>
                    <a:pt x="985658" y="185040"/>
                  </a:cubicBezTo>
                  <a:cubicBezTo>
                    <a:pt x="965330" y="205367"/>
                    <a:pt x="937759" y="216787"/>
                    <a:pt x="909012" y="216787"/>
                  </a:cubicBezTo>
                  <a:lnTo>
                    <a:pt x="108394" y="216787"/>
                  </a:lnTo>
                  <a:cubicBezTo>
                    <a:pt x="48530" y="216787"/>
                    <a:pt x="0" y="168258"/>
                    <a:pt x="0" y="108394"/>
                  </a:cubicBezTo>
                  <a:lnTo>
                    <a:pt x="0" y="108394"/>
                  </a:lnTo>
                  <a:cubicBezTo>
                    <a:pt x="0" y="48530"/>
                    <a:pt x="48530" y="0"/>
                    <a:pt x="108394" y="0"/>
                  </a:cubicBezTo>
                  <a:close/>
                </a:path>
              </a:pathLst>
            </a:custGeom>
            <a:solidFill>
              <a:srgbClr val="72797E"/>
            </a:solidFill>
            <a:ln w="9525" cap="rnd">
              <a:solidFill>
                <a:srgbClr val="C8CCD0"/>
              </a:solidFill>
              <a:prstDash val="solid"/>
              <a:round/>
            </a:ln>
          </p:spPr>
        </p:sp>
        <p:sp>
          <p:nvSpPr>
            <p:cNvPr id="26" name="TextBox 26"/>
            <p:cNvSpPr txBox="1"/>
            <p:nvPr/>
          </p:nvSpPr>
          <p:spPr>
            <a:xfrm>
              <a:off x="47150" y="-37189"/>
              <a:ext cx="923113" cy="264412"/>
            </a:xfrm>
            <a:prstGeom prst="rect">
              <a:avLst/>
            </a:prstGeom>
          </p:spPr>
          <p:txBody>
            <a:bodyPr lIns="29734" tIns="29734" rIns="29734" bIns="29734" rtlCol="0" anchor="ctr"/>
            <a:lstStyle/>
            <a:p>
              <a:pPr marL="0" lvl="0" indent="0" algn="ctr">
                <a:lnSpc>
                  <a:spcPts val="2895"/>
                </a:lnSpc>
                <a:spcBef>
                  <a:spcPct val="0"/>
                </a:spcBef>
              </a:pPr>
              <a:r>
                <a:rPr lang="en-US" altLang="zh-CN" sz="3600">
                  <a:solidFill>
                    <a:srgbClr val="FFFFFF"/>
                  </a:solidFill>
                  <a:latin typeface="Times New Roman" panose="02020603050405020304" charset="0"/>
                  <a:ea typeface="Times New Roman" panose="02020603050405020304" charset="0"/>
                  <a:cs typeface="Times New Roman" panose="02020603050405020304" charset="0"/>
                </a:rPr>
                <a:t>integrity</a:t>
              </a:r>
              <a:endParaRPr sz="3600">
                <a:solidFill>
                  <a:srgbClr val="FFFFFF"/>
                </a:solidFill>
                <a:latin typeface="Times New Roman" panose="02020603050405020304" charset="0"/>
                <a:ea typeface="Times New Roman" panose="02020603050405020304" charset="0"/>
                <a:cs typeface="Times New Roman" panose="02020603050405020304" charset="0"/>
              </a:endParaRPr>
            </a:p>
          </p:txBody>
        </p:sp>
      </p:grpSp>
      <p:grpSp>
        <p:nvGrpSpPr>
          <p:cNvPr id="28" name="Group 28"/>
          <p:cNvGrpSpPr/>
          <p:nvPr/>
        </p:nvGrpSpPr>
        <p:grpSpPr>
          <a:xfrm rot="0">
            <a:off x="9405941" y="3356229"/>
            <a:ext cx="3056376" cy="5736643"/>
            <a:chOff x="0" y="0"/>
            <a:chExt cx="761623" cy="1429523"/>
          </a:xfrm>
        </p:grpSpPr>
        <p:sp>
          <p:nvSpPr>
            <p:cNvPr id="29" name="Freeform 29"/>
            <p:cNvSpPr/>
            <p:nvPr/>
          </p:nvSpPr>
          <p:spPr>
            <a:xfrm>
              <a:off x="0" y="0"/>
              <a:ext cx="761623" cy="1429523"/>
            </a:xfrm>
            <a:custGeom>
              <a:avLst/>
              <a:gdLst/>
              <a:ahLst/>
              <a:cxnLst/>
              <a:rect l="l" t="t" r="r" b="b"/>
              <a:pathLst>
                <a:path w="761623" h="1429523">
                  <a:moveTo>
                    <a:pt x="48128" y="0"/>
                  </a:moveTo>
                  <a:lnTo>
                    <a:pt x="713495" y="0"/>
                  </a:lnTo>
                  <a:cubicBezTo>
                    <a:pt x="726259" y="0"/>
                    <a:pt x="738501" y="5071"/>
                    <a:pt x="747527" y="14096"/>
                  </a:cubicBezTo>
                  <a:cubicBezTo>
                    <a:pt x="756552" y="23122"/>
                    <a:pt x="761623" y="35363"/>
                    <a:pt x="761623" y="48128"/>
                  </a:cubicBezTo>
                  <a:lnTo>
                    <a:pt x="761623" y="1381395"/>
                  </a:lnTo>
                  <a:cubicBezTo>
                    <a:pt x="761623" y="1407975"/>
                    <a:pt x="740075" y="1429523"/>
                    <a:pt x="713495" y="1429523"/>
                  </a:cubicBezTo>
                  <a:lnTo>
                    <a:pt x="48128" y="1429523"/>
                  </a:lnTo>
                  <a:cubicBezTo>
                    <a:pt x="21548" y="1429523"/>
                    <a:pt x="0" y="1407975"/>
                    <a:pt x="0" y="1381395"/>
                  </a:cubicBezTo>
                  <a:lnTo>
                    <a:pt x="0" y="48128"/>
                  </a:lnTo>
                  <a:cubicBezTo>
                    <a:pt x="0" y="21548"/>
                    <a:pt x="21548" y="0"/>
                    <a:pt x="48128" y="0"/>
                  </a:cubicBezTo>
                  <a:close/>
                </a:path>
              </a:pathLst>
            </a:custGeom>
            <a:solidFill>
              <a:srgbClr val="C8CCD0">
                <a:alpha val="40000"/>
              </a:srgbClr>
            </a:solidFill>
            <a:ln cap="sq">
              <a:noFill/>
              <a:prstDash val="solid"/>
              <a:miter/>
            </a:ln>
          </p:spPr>
        </p:sp>
        <p:sp>
          <p:nvSpPr>
            <p:cNvPr id="30" name="TextBox 30"/>
            <p:cNvSpPr txBox="1"/>
            <p:nvPr/>
          </p:nvSpPr>
          <p:spPr>
            <a:xfrm>
              <a:off x="0" y="-9525"/>
              <a:ext cx="761623" cy="1439048"/>
            </a:xfrm>
            <a:prstGeom prst="rect">
              <a:avLst/>
            </a:prstGeom>
          </p:spPr>
          <p:txBody>
            <a:bodyPr lIns="50800" tIns="50800" rIns="50800" bIns="50800" rtlCol="0" anchor="ctr"/>
            <a:lstStyle/>
            <a:p>
              <a:pPr marL="0" lvl="0" indent="0" algn="ctr">
                <a:lnSpc>
                  <a:spcPts val="2270"/>
                </a:lnSpc>
                <a:spcBef>
                  <a:spcPct val="0"/>
                </a:spcBef>
              </a:pPr>
            </a:p>
          </p:txBody>
        </p:sp>
      </p:grpSp>
      <p:sp>
        <p:nvSpPr>
          <p:cNvPr id="31" name="TextBox 31"/>
          <p:cNvSpPr txBox="1"/>
          <p:nvPr/>
        </p:nvSpPr>
        <p:spPr>
          <a:xfrm>
            <a:off x="9814277" y="4417072"/>
            <a:ext cx="2239722" cy="4170737"/>
          </a:xfrm>
          <a:prstGeom prst="rect">
            <a:avLst/>
          </a:prstGeom>
        </p:spPr>
        <p:txBody>
          <a:bodyPr lIns="0" tIns="0" rIns="0" bIns="0" rtlCol="0" anchor="t">
            <a:spAutoFit/>
          </a:bodyPr>
          <a:lstStyle/>
          <a:p>
            <a:pPr marL="0" lvl="0" indent="0" algn="just">
              <a:lnSpc>
                <a:spcPts val="3000"/>
              </a:lnSpc>
              <a:spcBef>
                <a:spcPct val="0"/>
              </a:spcBef>
            </a:pPr>
            <a:r>
              <a:rPr lang="en-US" sz="2000" u="none" strike="noStrike">
                <a:solidFill>
                  <a:srgbClr val="363B3D"/>
                </a:solidFill>
                <a:ea typeface="思源宋体" panose="02020400000000000000" charset="-122"/>
              </a:rPr>
              <a:t>演示文稿是一种实用的工具，可以是演示，演讲，报告等。大部分时间，它们都是在为观众服务。演示文稿是一种实用的工具，可以是演示，演讲，报告等。大部分时间，它们都是在为观众服务</a:t>
            </a:r>
            <a:endParaRPr lang="en-US" sz="2000" u="none" strike="noStrike">
              <a:solidFill>
                <a:srgbClr val="363B3D"/>
              </a:solidFill>
              <a:ea typeface="思源宋体" panose="02020400000000000000" charset="-122"/>
            </a:endParaRPr>
          </a:p>
        </p:txBody>
      </p:sp>
      <p:grpSp>
        <p:nvGrpSpPr>
          <p:cNvPr id="32" name="Group 32"/>
          <p:cNvGrpSpPr/>
          <p:nvPr/>
        </p:nvGrpSpPr>
        <p:grpSpPr>
          <a:xfrm rot="0">
            <a:off x="9803625" y="3746858"/>
            <a:ext cx="2261025" cy="481776"/>
            <a:chOff x="0" y="0"/>
            <a:chExt cx="1017405" cy="216787"/>
          </a:xfrm>
        </p:grpSpPr>
        <p:sp>
          <p:nvSpPr>
            <p:cNvPr id="33" name="Freeform 33"/>
            <p:cNvSpPr/>
            <p:nvPr/>
          </p:nvSpPr>
          <p:spPr>
            <a:xfrm>
              <a:off x="0" y="0"/>
              <a:ext cx="1017405" cy="216787"/>
            </a:xfrm>
            <a:custGeom>
              <a:avLst/>
              <a:gdLst/>
              <a:ahLst/>
              <a:cxnLst/>
              <a:rect l="l" t="t" r="r" b="b"/>
              <a:pathLst>
                <a:path w="1017405" h="216787">
                  <a:moveTo>
                    <a:pt x="108394" y="0"/>
                  </a:moveTo>
                  <a:lnTo>
                    <a:pt x="909012" y="0"/>
                  </a:lnTo>
                  <a:cubicBezTo>
                    <a:pt x="968876" y="0"/>
                    <a:pt x="1017405" y="48530"/>
                    <a:pt x="1017405" y="108394"/>
                  </a:cubicBezTo>
                  <a:lnTo>
                    <a:pt x="1017405" y="108394"/>
                  </a:lnTo>
                  <a:cubicBezTo>
                    <a:pt x="1017405" y="137141"/>
                    <a:pt x="1005985" y="164712"/>
                    <a:pt x="985658" y="185040"/>
                  </a:cubicBezTo>
                  <a:cubicBezTo>
                    <a:pt x="965330" y="205367"/>
                    <a:pt x="937759" y="216787"/>
                    <a:pt x="909012" y="216787"/>
                  </a:cubicBezTo>
                  <a:lnTo>
                    <a:pt x="108394" y="216787"/>
                  </a:lnTo>
                  <a:cubicBezTo>
                    <a:pt x="48530" y="216787"/>
                    <a:pt x="0" y="168258"/>
                    <a:pt x="0" y="108394"/>
                  </a:cubicBezTo>
                  <a:lnTo>
                    <a:pt x="0" y="108394"/>
                  </a:lnTo>
                  <a:cubicBezTo>
                    <a:pt x="0" y="48530"/>
                    <a:pt x="48530" y="0"/>
                    <a:pt x="108394" y="0"/>
                  </a:cubicBezTo>
                  <a:close/>
                </a:path>
              </a:pathLst>
            </a:custGeom>
            <a:solidFill>
              <a:srgbClr val="72797E"/>
            </a:solidFill>
            <a:ln w="9525" cap="rnd">
              <a:solidFill>
                <a:srgbClr val="C8CCD0"/>
              </a:solidFill>
              <a:prstDash val="solid"/>
              <a:round/>
            </a:ln>
          </p:spPr>
        </p:sp>
        <p:sp>
          <p:nvSpPr>
            <p:cNvPr id="34" name="TextBox 34"/>
            <p:cNvSpPr txBox="1"/>
            <p:nvPr/>
          </p:nvSpPr>
          <p:spPr>
            <a:xfrm>
              <a:off x="0" y="-47625"/>
              <a:ext cx="1017405" cy="264412"/>
            </a:xfrm>
            <a:prstGeom prst="rect">
              <a:avLst/>
            </a:prstGeom>
          </p:spPr>
          <p:txBody>
            <a:bodyPr lIns="29734" tIns="29734" rIns="29734" bIns="29734" rtlCol="0" anchor="ctr"/>
            <a:lstStyle/>
            <a:p>
              <a:pPr marL="0" lvl="0" indent="0" algn="ctr">
                <a:lnSpc>
                  <a:spcPts val="2895"/>
                </a:lnSpc>
                <a:spcBef>
                  <a:spcPct val="0"/>
                </a:spcBef>
              </a:p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67298" y="7130974"/>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12843278" y="526543"/>
            <a:ext cx="4977087" cy="4442050"/>
          </a:xfrm>
          <a:custGeom>
            <a:avLst/>
            <a:gdLst/>
            <a:ahLst/>
            <a:cxnLst/>
            <a:rect l="l" t="t" r="r" b="b"/>
            <a:pathLst>
              <a:path w="4977087" h="4442050">
                <a:moveTo>
                  <a:pt x="0" y="0"/>
                </a:moveTo>
                <a:lnTo>
                  <a:pt x="4977087" y="0"/>
                </a:lnTo>
                <a:lnTo>
                  <a:pt x="4977087" y="4442050"/>
                </a:lnTo>
                <a:lnTo>
                  <a:pt x="0" y="4442050"/>
                </a:lnTo>
                <a:lnTo>
                  <a:pt x="0" y="0"/>
                </a:lnTo>
                <a:close/>
              </a:path>
            </a:pathLst>
          </a:custGeom>
          <a:blipFill>
            <a:blip r:embed="rId3">
              <a:alphaModFix amt="58000"/>
            </a:blip>
            <a:stretch>
              <a:fillRect/>
            </a:stretch>
          </a:blipFill>
        </p:spPr>
      </p:sp>
      <p:sp>
        <p:nvSpPr>
          <p:cNvPr id="5" name="TextBox 5"/>
          <p:cNvSpPr txBox="1"/>
          <p:nvPr/>
        </p:nvSpPr>
        <p:spPr>
          <a:xfrm>
            <a:off x="13728434" y="1657078"/>
            <a:ext cx="4336346" cy="2797389"/>
          </a:xfrm>
          <a:prstGeom prst="rect">
            <a:avLst/>
          </a:prstGeom>
        </p:spPr>
        <p:txBody>
          <a:bodyPr lIns="0" tIns="0" rIns="0" bIns="0" rtlCol="0" anchor="t">
            <a:spAutoFit/>
          </a:bodyPr>
          <a:lstStyle/>
          <a:p>
            <a:pPr algn="ctr">
              <a:lnSpc>
                <a:spcPts val="19165"/>
              </a:lnSpc>
            </a:pPr>
            <a:r>
              <a:rPr lang="en-US" sz="16810">
                <a:solidFill>
                  <a:srgbClr val="363B3D"/>
                </a:solidFill>
                <a:ea typeface="可画手书" panose="00020600040101010101" charset="-122"/>
              </a:rPr>
              <a:t>目录</a:t>
            </a:r>
            <a:endParaRPr lang="en-US" sz="16810">
              <a:solidFill>
                <a:srgbClr val="363B3D"/>
              </a:solidFill>
              <a:ea typeface="可画手书" panose="00020600040101010101" charset="-122"/>
            </a:endParaRPr>
          </a:p>
        </p:txBody>
      </p:sp>
      <p:sp>
        <p:nvSpPr>
          <p:cNvPr id="6" name="Freeform 6"/>
          <p:cNvSpPr/>
          <p:nvPr/>
        </p:nvSpPr>
        <p:spPr>
          <a:xfrm rot="-509999">
            <a:off x="-437873" y="-488553"/>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7" name="Freeform 7"/>
          <p:cNvSpPr/>
          <p:nvPr/>
        </p:nvSpPr>
        <p:spPr>
          <a:xfrm rot="568743" flipH="1">
            <a:off x="13811227" y="4019970"/>
            <a:ext cx="1716264" cy="1147751"/>
          </a:xfrm>
          <a:custGeom>
            <a:avLst/>
            <a:gdLst/>
            <a:ahLst/>
            <a:cxnLst/>
            <a:rect l="l" t="t" r="r" b="b"/>
            <a:pathLst>
              <a:path w="1716264" h="1147751">
                <a:moveTo>
                  <a:pt x="1716264" y="0"/>
                </a:moveTo>
                <a:lnTo>
                  <a:pt x="0" y="0"/>
                </a:lnTo>
                <a:lnTo>
                  <a:pt x="0" y="1147751"/>
                </a:lnTo>
                <a:lnTo>
                  <a:pt x="1716264" y="1147751"/>
                </a:lnTo>
                <a:lnTo>
                  <a:pt x="1716264" y="0"/>
                </a:lnTo>
                <a:close/>
              </a:path>
            </a:pathLst>
          </a:custGeom>
          <a:blipFill>
            <a:blip r:embed="rId5"/>
            <a:stretch>
              <a:fillRect/>
            </a:stretch>
          </a:blipFill>
        </p:spPr>
      </p:sp>
      <p:sp>
        <p:nvSpPr>
          <p:cNvPr id="8" name="Freeform 8"/>
          <p:cNvSpPr/>
          <p:nvPr/>
        </p:nvSpPr>
        <p:spPr>
          <a:xfrm flipH="1">
            <a:off x="-625389" y="7200986"/>
            <a:ext cx="3441901" cy="3218177"/>
          </a:xfrm>
          <a:custGeom>
            <a:avLst/>
            <a:gdLst/>
            <a:ahLst/>
            <a:cxnLst/>
            <a:rect l="l" t="t" r="r" b="b"/>
            <a:pathLst>
              <a:path w="3441901" h="3218177">
                <a:moveTo>
                  <a:pt x="3441901" y="0"/>
                </a:moveTo>
                <a:lnTo>
                  <a:pt x="0" y="0"/>
                </a:lnTo>
                <a:lnTo>
                  <a:pt x="0" y="3218177"/>
                </a:lnTo>
                <a:lnTo>
                  <a:pt x="3441901" y="3218177"/>
                </a:lnTo>
                <a:lnTo>
                  <a:pt x="3441901" y="0"/>
                </a:lnTo>
                <a:close/>
              </a:path>
            </a:pathLst>
          </a:custGeom>
          <a:blipFill>
            <a:blip r:embed="rId6"/>
            <a:stretch>
              <a:fillRect/>
            </a:stretch>
          </a:blipFill>
        </p:spPr>
      </p:sp>
      <p:sp>
        <p:nvSpPr>
          <p:cNvPr id="9" name="Freeform 9"/>
          <p:cNvSpPr/>
          <p:nvPr/>
        </p:nvSpPr>
        <p:spPr>
          <a:xfrm rot="1719613" flipH="1">
            <a:off x="-261541" y="9476232"/>
            <a:ext cx="4961696" cy="2784752"/>
          </a:xfrm>
          <a:custGeom>
            <a:avLst/>
            <a:gdLst/>
            <a:ahLst/>
            <a:cxnLst/>
            <a:rect l="l" t="t" r="r" b="b"/>
            <a:pathLst>
              <a:path w="4961696" h="2784752">
                <a:moveTo>
                  <a:pt x="4961697" y="0"/>
                </a:moveTo>
                <a:lnTo>
                  <a:pt x="0" y="0"/>
                </a:lnTo>
                <a:lnTo>
                  <a:pt x="0" y="2784752"/>
                </a:lnTo>
                <a:lnTo>
                  <a:pt x="4961697" y="2784752"/>
                </a:lnTo>
                <a:lnTo>
                  <a:pt x="4961697" y="0"/>
                </a:lnTo>
                <a:close/>
              </a:path>
            </a:pathLst>
          </a:custGeom>
          <a:blipFill>
            <a:blip r:embed="rId7"/>
            <a:stretch>
              <a:fillRect/>
            </a:stretch>
          </a:blipFill>
        </p:spPr>
      </p:sp>
      <p:sp>
        <p:nvSpPr>
          <p:cNvPr id="10" name="Freeform 10"/>
          <p:cNvSpPr/>
          <p:nvPr/>
        </p:nvSpPr>
        <p:spPr>
          <a:xfrm>
            <a:off x="14332652" y="7200986"/>
            <a:ext cx="5257290" cy="3188292"/>
          </a:xfrm>
          <a:custGeom>
            <a:avLst/>
            <a:gdLst/>
            <a:ahLst/>
            <a:cxnLst/>
            <a:rect l="l" t="t" r="r" b="b"/>
            <a:pathLst>
              <a:path w="5257290" h="3188292">
                <a:moveTo>
                  <a:pt x="0" y="0"/>
                </a:moveTo>
                <a:lnTo>
                  <a:pt x="5257291" y="0"/>
                </a:lnTo>
                <a:lnTo>
                  <a:pt x="5257291" y="3188292"/>
                </a:lnTo>
                <a:lnTo>
                  <a:pt x="0" y="3188292"/>
                </a:lnTo>
                <a:lnTo>
                  <a:pt x="0" y="0"/>
                </a:lnTo>
                <a:close/>
              </a:path>
            </a:pathLst>
          </a:custGeom>
          <a:blipFill>
            <a:blip r:embed="rId8"/>
            <a:stretch>
              <a:fillRect/>
            </a:stretch>
          </a:blipFill>
        </p:spPr>
      </p:sp>
      <p:sp>
        <p:nvSpPr>
          <p:cNvPr id="11" name="Freeform 11"/>
          <p:cNvSpPr/>
          <p:nvPr/>
        </p:nvSpPr>
        <p:spPr>
          <a:xfrm rot="-4733836">
            <a:off x="14760971" y="7602161"/>
            <a:ext cx="2785481" cy="4796795"/>
          </a:xfrm>
          <a:custGeom>
            <a:avLst/>
            <a:gdLst/>
            <a:ahLst/>
            <a:cxnLst/>
            <a:rect l="l" t="t" r="r" b="b"/>
            <a:pathLst>
              <a:path w="2785481" h="4796795">
                <a:moveTo>
                  <a:pt x="0" y="0"/>
                </a:moveTo>
                <a:lnTo>
                  <a:pt x="2785481" y="0"/>
                </a:lnTo>
                <a:lnTo>
                  <a:pt x="2785481" y="4796795"/>
                </a:lnTo>
                <a:lnTo>
                  <a:pt x="0" y="4796795"/>
                </a:lnTo>
                <a:lnTo>
                  <a:pt x="0" y="0"/>
                </a:lnTo>
                <a:close/>
              </a:path>
            </a:pathLst>
          </a:custGeom>
          <a:blipFill>
            <a:blip r:embed="rId9">
              <a:alphaModFix amt="65999"/>
            </a:blip>
            <a:stretch>
              <a:fillRect/>
            </a:stretch>
          </a:blipFill>
        </p:spPr>
      </p:sp>
      <p:sp>
        <p:nvSpPr>
          <p:cNvPr id="12" name="TextBox 12"/>
          <p:cNvSpPr txBox="1"/>
          <p:nvPr>
            <p:custDataLst>
              <p:tags r:id="rId10"/>
            </p:custDataLst>
          </p:nvPr>
        </p:nvSpPr>
        <p:spPr>
          <a:xfrm>
            <a:off x="3183255" y="4494530"/>
            <a:ext cx="4692650" cy="1256665"/>
          </a:xfrm>
          <a:prstGeom prst="rect">
            <a:avLst/>
          </a:prstGeom>
        </p:spPr>
        <p:txBody>
          <a:bodyPr wrap="square" lIns="0" tIns="0" rIns="0" bIns="0" rtlCol="0" anchor="t">
            <a:spAutoFit/>
          </a:bodyPr>
          <a:lstStyle/>
          <a:p>
            <a:pPr>
              <a:lnSpc>
                <a:spcPts val="9800"/>
              </a:lnSpc>
            </a:pPr>
            <a:r>
              <a:rPr lang="en-US" altLang="zh-CN" sz="7000">
                <a:solidFill>
                  <a:srgbClr val="363B3D"/>
                </a:solidFill>
                <a:ea typeface="可画手书" panose="00020600040101010101" charset="-122"/>
              </a:rPr>
              <a:t>   </a:t>
            </a:r>
            <a:r>
              <a:rPr sz="7000" spc="796">
                <a:solidFill>
                  <a:srgbClr val="363B3D"/>
                </a:solidFill>
                <a:ea typeface="字由点字典楷" panose="00020600040101010101" charset="-122"/>
                <a:sym typeface="+mn-ea"/>
              </a:rPr>
              <a:t>Yue Fei</a:t>
            </a:r>
            <a:r>
              <a:rPr lang="en-US" altLang="zh-CN" sz="7000">
                <a:solidFill>
                  <a:srgbClr val="363B3D"/>
                </a:solidFill>
                <a:ea typeface="可画手书" panose="00020600040101010101" charset="-122"/>
              </a:rPr>
              <a:t> </a:t>
            </a:r>
            <a:endParaRPr lang="en-US" altLang="zh-CN" sz="7000">
              <a:solidFill>
                <a:srgbClr val="363B3D"/>
              </a:solidFill>
              <a:ea typeface="可画手书" panose="00020600040101010101" charset="-122"/>
            </a:endParaRPr>
          </a:p>
        </p:txBody>
      </p:sp>
      <p:sp>
        <p:nvSpPr>
          <p:cNvPr id="13" name="TextBox 13"/>
          <p:cNvSpPr txBox="1"/>
          <p:nvPr>
            <p:custDataLst>
              <p:tags r:id="rId11"/>
            </p:custDataLst>
          </p:nvPr>
        </p:nvSpPr>
        <p:spPr>
          <a:xfrm>
            <a:off x="9006205" y="4494530"/>
            <a:ext cx="7982585" cy="1256665"/>
          </a:xfrm>
          <a:prstGeom prst="rect">
            <a:avLst/>
          </a:prstGeom>
        </p:spPr>
        <p:txBody>
          <a:bodyPr wrap="square" lIns="0" tIns="0" rIns="0" bIns="0" rtlCol="0" anchor="t">
            <a:spAutoFit/>
          </a:bodyPr>
          <a:lstStyle/>
          <a:p>
            <a:pPr>
              <a:lnSpc>
                <a:spcPts val="9800"/>
              </a:lnSpc>
            </a:pPr>
            <a:r>
              <a:rPr sz="7000" spc="796">
                <a:solidFill>
                  <a:srgbClr val="363B3D"/>
                </a:solidFill>
                <a:ea typeface="字由点字典楷" panose="00020600040101010101" charset="-122"/>
                <a:sym typeface="+mn-ea"/>
              </a:rPr>
              <a:t>Manjiang Hong</a:t>
            </a:r>
            <a:endParaRPr lang="zh-CN" altLang="en-US" sz="7000">
              <a:solidFill>
                <a:srgbClr val="363B3D"/>
              </a:solidFill>
              <a:ea typeface="可画手书" panose="00020600040101010101" charset="-122"/>
            </a:endParaRPr>
          </a:p>
        </p:txBody>
      </p:sp>
      <p:sp>
        <p:nvSpPr>
          <p:cNvPr id="14" name="TextBox 14"/>
          <p:cNvSpPr txBox="1"/>
          <p:nvPr>
            <p:custDataLst>
              <p:tags r:id="rId12"/>
            </p:custDataLst>
          </p:nvPr>
        </p:nvSpPr>
        <p:spPr>
          <a:xfrm>
            <a:off x="3166110" y="6524625"/>
            <a:ext cx="5354955" cy="2513330"/>
          </a:xfrm>
          <a:prstGeom prst="rect">
            <a:avLst/>
          </a:prstGeom>
        </p:spPr>
        <p:txBody>
          <a:bodyPr wrap="square" lIns="0" tIns="0" rIns="0" bIns="0" rtlCol="0" anchor="t">
            <a:spAutoFit/>
          </a:bodyPr>
          <a:lstStyle/>
          <a:p>
            <a:pPr>
              <a:lnSpc>
                <a:spcPts val="9800"/>
              </a:lnSpc>
            </a:pPr>
            <a:r>
              <a:rPr sz="7000" spc="796">
                <a:solidFill>
                  <a:srgbClr val="363B3D"/>
                </a:solidFill>
                <a:ea typeface="字由点字典楷" panose="00020600040101010101" charset="-122"/>
                <a:sym typeface="+mn-ea"/>
              </a:rPr>
              <a:t>Condor Heroes</a:t>
            </a:r>
            <a:endParaRPr lang="zh-CN" altLang="en-US" sz="7000">
              <a:solidFill>
                <a:srgbClr val="363B3D"/>
              </a:solidFill>
              <a:ea typeface="可画手书" panose="00020600040101010101" charset="-122"/>
            </a:endParaRPr>
          </a:p>
        </p:txBody>
      </p:sp>
      <p:sp>
        <p:nvSpPr>
          <p:cNvPr id="15" name="TextBox 15"/>
          <p:cNvSpPr txBox="1"/>
          <p:nvPr>
            <p:custDataLst>
              <p:tags r:id="rId13"/>
            </p:custDataLst>
          </p:nvPr>
        </p:nvSpPr>
        <p:spPr>
          <a:xfrm>
            <a:off x="8989695" y="6524625"/>
            <a:ext cx="5812155" cy="2513330"/>
          </a:xfrm>
          <a:prstGeom prst="rect">
            <a:avLst/>
          </a:prstGeom>
        </p:spPr>
        <p:txBody>
          <a:bodyPr wrap="square" lIns="0" tIns="0" rIns="0" bIns="0" rtlCol="0" anchor="t">
            <a:spAutoFit/>
          </a:bodyPr>
          <a:lstStyle/>
          <a:p>
            <a:pPr>
              <a:lnSpc>
                <a:spcPts val="9800"/>
              </a:lnSpc>
            </a:pPr>
            <a:r>
              <a:rPr lang="en-US" altLang="zh-CN" sz="7000">
                <a:solidFill>
                  <a:srgbClr val="363B3D"/>
                </a:solidFill>
                <a:ea typeface="可画手书" panose="00020600040101010101" charset="-122"/>
              </a:rPr>
              <a:t>  </a:t>
            </a:r>
            <a:r>
              <a:rPr sz="7000" spc="796">
                <a:solidFill>
                  <a:srgbClr val="363B3D"/>
                </a:solidFill>
                <a:ea typeface="字由点字典楷" panose="00020600040101010101" charset="-122"/>
                <a:sym typeface="+mn-ea"/>
              </a:rPr>
              <a:t>Xin Qiji</a:t>
            </a:r>
            <a:endParaRPr lang="zh-CN" altLang="en-US" sz="7000">
              <a:solidFill>
                <a:srgbClr val="363B3D"/>
              </a:solidFill>
              <a:ea typeface="可画手书" panose="00020600040101010101" charset="-122"/>
            </a:endParaRPr>
          </a:p>
          <a:p>
            <a:pPr>
              <a:lnSpc>
                <a:spcPts val="9800"/>
              </a:lnSpc>
            </a:pPr>
            <a:endParaRPr lang="zh-CN" altLang="en-US" sz="7000">
              <a:solidFill>
                <a:srgbClr val="363B3D"/>
              </a:solidFill>
              <a:ea typeface="可画手书" panose="00020600040101010101" charset="-122"/>
            </a:endParaRPr>
          </a:p>
        </p:txBody>
      </p:sp>
      <p:grpSp>
        <p:nvGrpSpPr>
          <p:cNvPr id="16" name="Group 16"/>
          <p:cNvGrpSpPr/>
          <p:nvPr>
            <p:custDataLst>
              <p:tags r:id="rId14"/>
            </p:custDataLst>
          </p:nvPr>
        </p:nvGrpSpPr>
        <p:grpSpPr>
          <a:xfrm rot="0">
            <a:off x="2076906" y="4454467"/>
            <a:ext cx="1094884" cy="1160493"/>
            <a:chOff x="0" y="0"/>
            <a:chExt cx="1459845" cy="1547325"/>
          </a:xfrm>
        </p:grpSpPr>
        <p:sp>
          <p:nvSpPr>
            <p:cNvPr id="17" name="Freeform 17"/>
            <p:cNvSpPr/>
            <p:nvPr>
              <p:custDataLst>
                <p:tags r:id="rId15"/>
              </p:custDataLst>
            </p:nvPr>
          </p:nvSpPr>
          <p:spPr>
            <a:xfrm flipH="1">
              <a:off x="0" y="422022"/>
              <a:ext cx="1275130" cy="1125303"/>
            </a:xfrm>
            <a:custGeom>
              <a:avLst/>
              <a:gdLst/>
              <a:ahLst/>
              <a:cxnLst/>
              <a:rect l="l" t="t" r="r" b="b"/>
              <a:pathLst>
                <a:path w="1275130" h="1125303">
                  <a:moveTo>
                    <a:pt x="1275130" y="0"/>
                  </a:moveTo>
                  <a:lnTo>
                    <a:pt x="0" y="0"/>
                  </a:lnTo>
                  <a:lnTo>
                    <a:pt x="0" y="1125303"/>
                  </a:lnTo>
                  <a:lnTo>
                    <a:pt x="1275130" y="1125303"/>
                  </a:lnTo>
                  <a:lnTo>
                    <a:pt x="1275130" y="0"/>
                  </a:lnTo>
                  <a:close/>
                </a:path>
              </a:pathLst>
            </a:custGeom>
            <a:blipFill>
              <a:blip r:embed="rId16">
                <a:alphaModFix amt="61000"/>
              </a:blip>
              <a:stretch>
                <a:fillRect/>
              </a:stretch>
            </a:blipFill>
          </p:spPr>
        </p:sp>
        <p:sp>
          <p:nvSpPr>
            <p:cNvPr id="18" name="TextBox 18"/>
            <p:cNvSpPr txBox="1"/>
            <p:nvPr>
              <p:custDataLst>
                <p:tags r:id="rId17"/>
              </p:custDataLst>
            </p:nvPr>
          </p:nvSpPr>
          <p:spPr>
            <a:xfrm>
              <a:off x="189869" y="-104775"/>
              <a:ext cx="1269976" cy="1522095"/>
            </a:xfrm>
            <a:prstGeom prst="rect">
              <a:avLst/>
            </a:prstGeom>
          </p:spPr>
          <p:txBody>
            <a:bodyPr lIns="0" tIns="0" rIns="0" bIns="0" rtlCol="0" anchor="t">
              <a:spAutoFit/>
            </a:bodyPr>
            <a:lstStyle/>
            <a:p>
              <a:pPr marL="0" lvl="0" indent="0" algn="l">
                <a:lnSpc>
                  <a:spcPts val="7980"/>
                </a:lnSpc>
                <a:spcBef>
                  <a:spcPct val="0"/>
                </a:spcBef>
              </a:pPr>
              <a:r>
                <a:rPr lang="en-US" sz="7000" u="none" strike="noStrike">
                  <a:solidFill>
                    <a:srgbClr val="363B3D"/>
                  </a:solidFill>
                  <a:ea typeface="可画手书" panose="00020600040101010101" charset="-122"/>
                </a:rPr>
                <a:t>壹</a:t>
              </a:r>
              <a:endParaRPr lang="en-US" sz="7000" u="none" strike="noStrike">
                <a:solidFill>
                  <a:srgbClr val="363B3D"/>
                </a:solidFill>
                <a:ea typeface="可画手书" panose="00020600040101010101" charset="-122"/>
              </a:endParaRPr>
            </a:p>
          </p:txBody>
        </p:sp>
      </p:grpSp>
      <p:grpSp>
        <p:nvGrpSpPr>
          <p:cNvPr id="19" name="Group 19"/>
          <p:cNvGrpSpPr/>
          <p:nvPr>
            <p:custDataLst>
              <p:tags r:id="rId18"/>
            </p:custDataLst>
          </p:nvPr>
        </p:nvGrpSpPr>
        <p:grpSpPr>
          <a:xfrm rot="0">
            <a:off x="7894649" y="4454467"/>
            <a:ext cx="1094884" cy="1160493"/>
            <a:chOff x="0" y="0"/>
            <a:chExt cx="1459845" cy="1547325"/>
          </a:xfrm>
        </p:grpSpPr>
        <p:sp>
          <p:nvSpPr>
            <p:cNvPr id="20" name="Freeform 20"/>
            <p:cNvSpPr/>
            <p:nvPr>
              <p:custDataLst>
                <p:tags r:id="rId19"/>
              </p:custDataLst>
            </p:nvPr>
          </p:nvSpPr>
          <p:spPr>
            <a:xfrm flipH="1">
              <a:off x="0" y="422022"/>
              <a:ext cx="1275130" cy="1125303"/>
            </a:xfrm>
            <a:custGeom>
              <a:avLst/>
              <a:gdLst/>
              <a:ahLst/>
              <a:cxnLst/>
              <a:rect l="l" t="t" r="r" b="b"/>
              <a:pathLst>
                <a:path w="1275130" h="1125303">
                  <a:moveTo>
                    <a:pt x="1275130" y="0"/>
                  </a:moveTo>
                  <a:lnTo>
                    <a:pt x="0" y="0"/>
                  </a:lnTo>
                  <a:lnTo>
                    <a:pt x="0" y="1125303"/>
                  </a:lnTo>
                  <a:lnTo>
                    <a:pt x="1275130" y="1125303"/>
                  </a:lnTo>
                  <a:lnTo>
                    <a:pt x="1275130" y="0"/>
                  </a:lnTo>
                  <a:close/>
                </a:path>
              </a:pathLst>
            </a:custGeom>
            <a:blipFill>
              <a:blip r:embed="rId16">
                <a:alphaModFix amt="61000"/>
              </a:blip>
              <a:stretch>
                <a:fillRect/>
              </a:stretch>
            </a:blipFill>
          </p:spPr>
        </p:sp>
        <p:sp>
          <p:nvSpPr>
            <p:cNvPr id="21" name="TextBox 21"/>
            <p:cNvSpPr txBox="1"/>
            <p:nvPr>
              <p:custDataLst>
                <p:tags r:id="rId20"/>
              </p:custDataLst>
            </p:nvPr>
          </p:nvSpPr>
          <p:spPr>
            <a:xfrm>
              <a:off x="189869" y="-104775"/>
              <a:ext cx="1269976" cy="1522095"/>
            </a:xfrm>
            <a:prstGeom prst="rect">
              <a:avLst/>
            </a:prstGeom>
          </p:spPr>
          <p:txBody>
            <a:bodyPr lIns="0" tIns="0" rIns="0" bIns="0" rtlCol="0" anchor="t">
              <a:spAutoFit/>
            </a:bodyPr>
            <a:lstStyle/>
            <a:p>
              <a:pPr marL="0" lvl="0" indent="0" algn="l">
                <a:lnSpc>
                  <a:spcPts val="7980"/>
                </a:lnSpc>
                <a:spcBef>
                  <a:spcPct val="0"/>
                </a:spcBef>
              </a:pPr>
              <a:r>
                <a:rPr lang="en-US" sz="7000">
                  <a:solidFill>
                    <a:srgbClr val="363B3D"/>
                  </a:solidFill>
                  <a:ea typeface="可画手书" panose="00020600040101010101" charset="-122"/>
                </a:rPr>
                <a:t>贰</a:t>
              </a:r>
              <a:endParaRPr lang="en-US" sz="7000">
                <a:solidFill>
                  <a:srgbClr val="363B3D"/>
                </a:solidFill>
                <a:ea typeface="可画手书" panose="00020600040101010101" charset="-122"/>
              </a:endParaRPr>
            </a:p>
          </p:txBody>
        </p:sp>
      </p:grpSp>
      <p:grpSp>
        <p:nvGrpSpPr>
          <p:cNvPr id="22" name="Group 22"/>
          <p:cNvGrpSpPr/>
          <p:nvPr>
            <p:custDataLst>
              <p:tags r:id="rId21"/>
            </p:custDataLst>
          </p:nvPr>
        </p:nvGrpSpPr>
        <p:grpSpPr>
          <a:xfrm rot="0">
            <a:off x="2076906" y="6417622"/>
            <a:ext cx="1094884" cy="1160493"/>
            <a:chOff x="0" y="0"/>
            <a:chExt cx="1459845" cy="1547325"/>
          </a:xfrm>
        </p:grpSpPr>
        <p:sp>
          <p:nvSpPr>
            <p:cNvPr id="23" name="Freeform 23"/>
            <p:cNvSpPr/>
            <p:nvPr>
              <p:custDataLst>
                <p:tags r:id="rId22"/>
              </p:custDataLst>
            </p:nvPr>
          </p:nvSpPr>
          <p:spPr>
            <a:xfrm flipH="1">
              <a:off x="0" y="422022"/>
              <a:ext cx="1275130" cy="1125303"/>
            </a:xfrm>
            <a:custGeom>
              <a:avLst/>
              <a:gdLst/>
              <a:ahLst/>
              <a:cxnLst/>
              <a:rect l="l" t="t" r="r" b="b"/>
              <a:pathLst>
                <a:path w="1275130" h="1125303">
                  <a:moveTo>
                    <a:pt x="1275130" y="0"/>
                  </a:moveTo>
                  <a:lnTo>
                    <a:pt x="0" y="0"/>
                  </a:lnTo>
                  <a:lnTo>
                    <a:pt x="0" y="1125303"/>
                  </a:lnTo>
                  <a:lnTo>
                    <a:pt x="1275130" y="1125303"/>
                  </a:lnTo>
                  <a:lnTo>
                    <a:pt x="1275130" y="0"/>
                  </a:lnTo>
                  <a:close/>
                </a:path>
              </a:pathLst>
            </a:custGeom>
            <a:blipFill>
              <a:blip r:embed="rId16">
                <a:alphaModFix amt="61000"/>
              </a:blip>
              <a:stretch>
                <a:fillRect/>
              </a:stretch>
            </a:blipFill>
          </p:spPr>
        </p:sp>
        <p:sp>
          <p:nvSpPr>
            <p:cNvPr id="24" name="TextBox 24"/>
            <p:cNvSpPr txBox="1"/>
            <p:nvPr>
              <p:custDataLst>
                <p:tags r:id="rId23"/>
              </p:custDataLst>
            </p:nvPr>
          </p:nvSpPr>
          <p:spPr>
            <a:xfrm>
              <a:off x="189869" y="-104775"/>
              <a:ext cx="1269976" cy="1522095"/>
            </a:xfrm>
            <a:prstGeom prst="rect">
              <a:avLst/>
            </a:prstGeom>
          </p:spPr>
          <p:txBody>
            <a:bodyPr lIns="0" tIns="0" rIns="0" bIns="0" rtlCol="0" anchor="t">
              <a:spAutoFit/>
            </a:bodyPr>
            <a:lstStyle/>
            <a:p>
              <a:pPr marL="0" lvl="0" indent="0" algn="l">
                <a:lnSpc>
                  <a:spcPts val="7980"/>
                </a:lnSpc>
                <a:spcBef>
                  <a:spcPct val="0"/>
                </a:spcBef>
              </a:pPr>
              <a:r>
                <a:rPr lang="en-US" sz="7000">
                  <a:solidFill>
                    <a:srgbClr val="363B3D"/>
                  </a:solidFill>
                  <a:ea typeface="可画手书" panose="00020600040101010101" charset="-122"/>
                </a:rPr>
                <a:t>叁</a:t>
              </a:r>
              <a:endParaRPr lang="en-US" sz="7000">
                <a:solidFill>
                  <a:srgbClr val="363B3D"/>
                </a:solidFill>
                <a:ea typeface="可画手书" panose="00020600040101010101" charset="-122"/>
              </a:endParaRPr>
            </a:p>
          </p:txBody>
        </p:sp>
      </p:grpSp>
      <p:grpSp>
        <p:nvGrpSpPr>
          <p:cNvPr id="25" name="Group 25"/>
          <p:cNvGrpSpPr/>
          <p:nvPr>
            <p:custDataLst>
              <p:tags r:id="rId24"/>
            </p:custDataLst>
          </p:nvPr>
        </p:nvGrpSpPr>
        <p:grpSpPr>
          <a:xfrm rot="0">
            <a:off x="7894649" y="6417622"/>
            <a:ext cx="1094884" cy="1160493"/>
            <a:chOff x="0" y="0"/>
            <a:chExt cx="1459845" cy="1547325"/>
          </a:xfrm>
        </p:grpSpPr>
        <p:sp>
          <p:nvSpPr>
            <p:cNvPr id="26" name="Freeform 26"/>
            <p:cNvSpPr/>
            <p:nvPr>
              <p:custDataLst>
                <p:tags r:id="rId25"/>
              </p:custDataLst>
            </p:nvPr>
          </p:nvSpPr>
          <p:spPr>
            <a:xfrm flipH="1">
              <a:off x="0" y="422022"/>
              <a:ext cx="1275130" cy="1125303"/>
            </a:xfrm>
            <a:custGeom>
              <a:avLst/>
              <a:gdLst/>
              <a:ahLst/>
              <a:cxnLst/>
              <a:rect l="l" t="t" r="r" b="b"/>
              <a:pathLst>
                <a:path w="1275130" h="1125303">
                  <a:moveTo>
                    <a:pt x="1275130" y="0"/>
                  </a:moveTo>
                  <a:lnTo>
                    <a:pt x="0" y="0"/>
                  </a:lnTo>
                  <a:lnTo>
                    <a:pt x="0" y="1125303"/>
                  </a:lnTo>
                  <a:lnTo>
                    <a:pt x="1275130" y="1125303"/>
                  </a:lnTo>
                  <a:lnTo>
                    <a:pt x="1275130" y="0"/>
                  </a:lnTo>
                  <a:close/>
                </a:path>
              </a:pathLst>
            </a:custGeom>
            <a:blipFill>
              <a:blip r:embed="rId16">
                <a:alphaModFix amt="61000"/>
              </a:blip>
              <a:stretch>
                <a:fillRect/>
              </a:stretch>
            </a:blipFill>
          </p:spPr>
        </p:sp>
        <p:sp>
          <p:nvSpPr>
            <p:cNvPr id="27" name="TextBox 27"/>
            <p:cNvSpPr txBox="1"/>
            <p:nvPr>
              <p:custDataLst>
                <p:tags r:id="rId26"/>
              </p:custDataLst>
            </p:nvPr>
          </p:nvSpPr>
          <p:spPr>
            <a:xfrm>
              <a:off x="189869" y="-104775"/>
              <a:ext cx="1269976" cy="1522095"/>
            </a:xfrm>
            <a:prstGeom prst="rect">
              <a:avLst/>
            </a:prstGeom>
          </p:spPr>
          <p:txBody>
            <a:bodyPr lIns="0" tIns="0" rIns="0" bIns="0" rtlCol="0" anchor="t">
              <a:spAutoFit/>
            </a:bodyPr>
            <a:lstStyle/>
            <a:p>
              <a:pPr marL="0" lvl="0" indent="0" algn="l">
                <a:lnSpc>
                  <a:spcPts val="7980"/>
                </a:lnSpc>
                <a:spcBef>
                  <a:spcPct val="0"/>
                </a:spcBef>
              </a:pPr>
              <a:r>
                <a:rPr lang="en-US" sz="7000">
                  <a:solidFill>
                    <a:srgbClr val="363B3D"/>
                  </a:solidFill>
                  <a:ea typeface="可画手书" panose="00020600040101010101" charset="-122"/>
                </a:rPr>
                <a:t>肆</a:t>
              </a:r>
              <a:endParaRPr lang="en-US" sz="7000">
                <a:solidFill>
                  <a:srgbClr val="363B3D"/>
                </a:solidFill>
                <a:ea typeface="可画手书" panose="00020600040101010101"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977048" y="6808869"/>
            <a:ext cx="14264523" cy="3156026"/>
          </a:xfrm>
          <a:custGeom>
            <a:avLst/>
            <a:gdLst/>
            <a:ahLst/>
            <a:cxnLst/>
            <a:rect l="l" t="t" r="r" b="b"/>
            <a:pathLst>
              <a:path w="14264523" h="3156026">
                <a:moveTo>
                  <a:pt x="0" y="0"/>
                </a:moveTo>
                <a:lnTo>
                  <a:pt x="14264524" y="0"/>
                </a:lnTo>
                <a:lnTo>
                  <a:pt x="14264524"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6516750" y="1619749"/>
            <a:ext cx="4977087" cy="4442050"/>
          </a:xfrm>
          <a:custGeom>
            <a:avLst/>
            <a:gdLst/>
            <a:ahLst/>
            <a:cxnLst/>
            <a:rect l="l" t="t" r="r" b="b"/>
            <a:pathLst>
              <a:path w="4977087" h="4442050">
                <a:moveTo>
                  <a:pt x="0" y="0"/>
                </a:moveTo>
                <a:lnTo>
                  <a:pt x="4977087" y="0"/>
                </a:lnTo>
                <a:lnTo>
                  <a:pt x="4977087" y="4442050"/>
                </a:lnTo>
                <a:lnTo>
                  <a:pt x="0" y="4442050"/>
                </a:lnTo>
                <a:lnTo>
                  <a:pt x="0" y="0"/>
                </a:lnTo>
                <a:close/>
              </a:path>
            </a:pathLst>
          </a:custGeom>
          <a:blipFill>
            <a:blip r:embed="rId3">
              <a:alphaModFix amt="58000"/>
            </a:blip>
            <a:stretch>
              <a:fillRect/>
            </a:stretch>
          </a:blipFill>
        </p:spPr>
      </p:sp>
      <p:sp>
        <p:nvSpPr>
          <p:cNvPr id="5" name="TextBox 5"/>
          <p:cNvSpPr txBox="1"/>
          <p:nvPr/>
        </p:nvSpPr>
        <p:spPr>
          <a:xfrm>
            <a:off x="1658841" y="2378447"/>
            <a:ext cx="14970317" cy="3036570"/>
          </a:xfrm>
          <a:prstGeom prst="rect">
            <a:avLst/>
          </a:prstGeom>
        </p:spPr>
        <p:txBody>
          <a:bodyPr lIns="0" tIns="0" rIns="0" bIns="0" rtlCol="0" anchor="t">
            <a:spAutoFit/>
          </a:bodyPr>
          <a:lstStyle/>
          <a:p>
            <a:pPr algn="ctr">
              <a:lnSpc>
                <a:spcPts val="23680"/>
              </a:lnSpc>
            </a:pPr>
            <a:r>
              <a:rPr lang="en-US" altLang="zh-CN" sz="20770">
                <a:solidFill>
                  <a:srgbClr val="363B3D"/>
                </a:solidFill>
                <a:ea typeface="可画手书" panose="00020600040101010101" charset="-122"/>
              </a:rPr>
              <a:t>Thank you</a:t>
            </a:r>
            <a:endParaRPr lang="en-US" sz="20770">
              <a:solidFill>
                <a:srgbClr val="363B3D"/>
              </a:solidFill>
              <a:ea typeface="可画手书" panose="00020600040101010101" charset="-122"/>
            </a:endParaRPr>
          </a:p>
        </p:txBody>
      </p:sp>
      <p:sp>
        <p:nvSpPr>
          <p:cNvPr id="6" name="Freeform 6"/>
          <p:cNvSpPr/>
          <p:nvPr/>
        </p:nvSpPr>
        <p:spPr>
          <a:xfrm rot="-509999">
            <a:off x="-437873" y="-488553"/>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7" name="Freeform 7"/>
          <p:cNvSpPr/>
          <p:nvPr/>
        </p:nvSpPr>
        <p:spPr>
          <a:xfrm flipH="1">
            <a:off x="14698256" y="931590"/>
            <a:ext cx="1716264" cy="1147751"/>
          </a:xfrm>
          <a:custGeom>
            <a:avLst/>
            <a:gdLst/>
            <a:ahLst/>
            <a:cxnLst/>
            <a:rect l="l" t="t" r="r" b="b"/>
            <a:pathLst>
              <a:path w="1716264" h="1147751">
                <a:moveTo>
                  <a:pt x="1716264" y="0"/>
                </a:moveTo>
                <a:lnTo>
                  <a:pt x="0" y="0"/>
                </a:lnTo>
                <a:lnTo>
                  <a:pt x="0" y="1147751"/>
                </a:lnTo>
                <a:lnTo>
                  <a:pt x="1716264" y="1147751"/>
                </a:lnTo>
                <a:lnTo>
                  <a:pt x="1716264" y="0"/>
                </a:lnTo>
                <a:close/>
              </a:path>
            </a:pathLst>
          </a:custGeom>
          <a:blipFill>
            <a:blip r:embed="rId5"/>
            <a:stretch>
              <a:fillRect/>
            </a:stretch>
          </a:blipFill>
        </p:spPr>
      </p:sp>
      <p:sp>
        <p:nvSpPr>
          <p:cNvPr id="8" name="Freeform 8"/>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6"/>
            <a:stretch>
              <a:fillRect/>
            </a:stretch>
          </a:blipFill>
        </p:spPr>
      </p:sp>
      <p:sp>
        <p:nvSpPr>
          <p:cNvPr id="9" name="Freeform 9"/>
          <p:cNvSpPr/>
          <p:nvPr/>
        </p:nvSpPr>
        <p:spPr>
          <a:xfrm rot="1719613" flipH="1">
            <a:off x="375247" y="9143879"/>
            <a:ext cx="5638286" cy="3164488"/>
          </a:xfrm>
          <a:custGeom>
            <a:avLst/>
            <a:gdLst/>
            <a:ahLst/>
            <a:cxnLst/>
            <a:rect l="l" t="t" r="r" b="b"/>
            <a:pathLst>
              <a:path w="5638286" h="3164488">
                <a:moveTo>
                  <a:pt x="5638286" y="0"/>
                </a:moveTo>
                <a:lnTo>
                  <a:pt x="0" y="0"/>
                </a:lnTo>
                <a:lnTo>
                  <a:pt x="0" y="3164487"/>
                </a:lnTo>
                <a:lnTo>
                  <a:pt x="5638286" y="3164487"/>
                </a:lnTo>
                <a:lnTo>
                  <a:pt x="5638286" y="0"/>
                </a:lnTo>
                <a:close/>
              </a:path>
            </a:pathLst>
          </a:custGeom>
          <a:blipFill>
            <a:blip r:embed="rId7"/>
            <a:stretch>
              <a:fillRect/>
            </a:stretch>
          </a:blipFill>
        </p:spPr>
      </p:sp>
      <p:sp>
        <p:nvSpPr>
          <p:cNvPr id="10" name="Freeform 10"/>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8"/>
            <a:stretch>
              <a:fillRect/>
            </a:stretch>
          </a:blipFill>
        </p:spPr>
      </p:sp>
      <p:sp>
        <p:nvSpPr>
          <p:cNvPr id="11" name="Freeform 11"/>
          <p:cNvSpPr/>
          <p:nvPr/>
        </p:nvSpPr>
        <p:spPr>
          <a:xfrm>
            <a:off x="12297373" y="8567441"/>
            <a:ext cx="8234293" cy="1821837"/>
          </a:xfrm>
          <a:custGeom>
            <a:avLst/>
            <a:gdLst/>
            <a:ahLst/>
            <a:cxnLst/>
            <a:rect l="l" t="t" r="r" b="b"/>
            <a:pathLst>
              <a:path w="8234293" h="1821837">
                <a:moveTo>
                  <a:pt x="0" y="0"/>
                </a:moveTo>
                <a:lnTo>
                  <a:pt x="8234293" y="0"/>
                </a:lnTo>
                <a:lnTo>
                  <a:pt x="8234293" y="1821837"/>
                </a:lnTo>
                <a:lnTo>
                  <a:pt x="0" y="1821837"/>
                </a:lnTo>
                <a:lnTo>
                  <a:pt x="0" y="0"/>
                </a:lnTo>
                <a:close/>
              </a:path>
            </a:pathLst>
          </a:custGeom>
          <a:blipFill>
            <a:blip r:embed="rId2">
              <a:alphaModFix amt="47000"/>
            </a:blip>
            <a:stretch>
              <a:fillRect/>
            </a:stretch>
          </a:blipFill>
        </p:spPr>
      </p:sp>
      <p:sp>
        <p:nvSpPr>
          <p:cNvPr id="17" name="Freeform 17"/>
          <p:cNvSpPr/>
          <p:nvPr/>
        </p:nvSpPr>
        <p:spPr>
          <a:xfrm rot="-5270501">
            <a:off x="14663306" y="7243795"/>
            <a:ext cx="2785481" cy="4796795"/>
          </a:xfrm>
          <a:custGeom>
            <a:avLst/>
            <a:gdLst/>
            <a:ahLst/>
            <a:cxnLst/>
            <a:rect l="l" t="t" r="r" b="b"/>
            <a:pathLst>
              <a:path w="2785481" h="4796795">
                <a:moveTo>
                  <a:pt x="0" y="0"/>
                </a:moveTo>
                <a:lnTo>
                  <a:pt x="2785481" y="0"/>
                </a:lnTo>
                <a:lnTo>
                  <a:pt x="2785481" y="4796796"/>
                </a:lnTo>
                <a:lnTo>
                  <a:pt x="0" y="4796796"/>
                </a:lnTo>
                <a:lnTo>
                  <a:pt x="0" y="0"/>
                </a:lnTo>
                <a:close/>
              </a:path>
            </a:pathLst>
          </a:custGeom>
          <a:blipFill>
            <a:blip r:embed="rId9">
              <a:alphaModFix amt="65999"/>
            </a:blip>
            <a:stretch>
              <a:fillRect/>
            </a:stretch>
          </a:blipFill>
        </p:spPr>
      </p:sp>
      <p:sp>
        <p:nvSpPr>
          <p:cNvPr id="18" name="TextBox 18"/>
          <p:cNvSpPr txBox="1"/>
          <p:nvPr/>
        </p:nvSpPr>
        <p:spPr>
          <a:xfrm>
            <a:off x="4304366" y="5654617"/>
            <a:ext cx="9679268" cy="538938"/>
          </a:xfrm>
          <a:prstGeom prst="rect">
            <a:avLst/>
          </a:prstGeom>
        </p:spPr>
        <p:txBody>
          <a:bodyPr lIns="0" tIns="0" rIns="0" bIns="0" rtlCol="0" anchor="t">
            <a:spAutoFit/>
          </a:bodyPr>
          <a:lstStyle/>
          <a:p>
            <a:pPr algn="ctr">
              <a:lnSpc>
                <a:spcPts val="4145"/>
              </a:lnSpc>
            </a:pPr>
            <a:r>
              <a:rPr lang="en-US" sz="3635" spc="796">
                <a:solidFill>
                  <a:srgbClr val="363B3D"/>
                </a:solidFill>
                <a:ea typeface="字由点字典楷" panose="00020600040101010101" charset="-122"/>
              </a:rPr>
              <a:t>文学丨历史丨语文丨社科丨国学</a:t>
            </a:r>
            <a:endParaRPr lang="en-US" sz="3635" spc="796">
              <a:solidFill>
                <a:srgbClr val="363B3D"/>
              </a:solidFill>
              <a:ea typeface="字由点字典楷" panose="00020600040101010101" charset="-122"/>
            </a:endParaRPr>
          </a:p>
        </p:txBody>
      </p:sp>
      <p:grpSp>
        <p:nvGrpSpPr>
          <p:cNvPr id="19" name="Group 12"/>
          <p:cNvGrpSpPr/>
          <p:nvPr/>
        </p:nvGrpSpPr>
        <p:grpSpPr>
          <a:xfrm rot="0">
            <a:off x="3810000" y="8129087"/>
            <a:ext cx="19616724" cy="868045"/>
            <a:chOff x="-678288" y="-187009"/>
            <a:chExt cx="11634636" cy="1172313"/>
          </a:xfrm>
        </p:grpSpPr>
        <p:grpSp>
          <p:nvGrpSpPr>
            <p:cNvPr id="20" name="Group 13"/>
            <p:cNvGrpSpPr/>
            <p:nvPr/>
          </p:nvGrpSpPr>
          <p:grpSpPr>
            <a:xfrm rot="0">
              <a:off x="-3390" y="-187009"/>
              <a:ext cx="10959738" cy="989896"/>
              <a:chOff x="-518" y="-28575"/>
              <a:chExt cx="1674652" cy="151256"/>
            </a:xfrm>
          </p:grpSpPr>
          <p:sp>
            <p:nvSpPr>
              <p:cNvPr id="21" name="Freeform 14"/>
              <p:cNvSpPr/>
              <p:nvPr/>
            </p:nvSpPr>
            <p:spPr>
              <a:xfrm>
                <a:off x="0" y="0"/>
                <a:ext cx="775097" cy="122681"/>
              </a:xfrm>
              <a:custGeom>
                <a:avLst/>
                <a:gdLst/>
                <a:ahLst/>
                <a:cxnLst/>
                <a:rect l="l" t="t" r="r" b="b"/>
                <a:pathLst>
                  <a:path w="775097" h="122681">
                    <a:moveTo>
                      <a:pt x="61341" y="0"/>
                    </a:moveTo>
                    <a:lnTo>
                      <a:pt x="713756" y="0"/>
                    </a:lnTo>
                    <a:cubicBezTo>
                      <a:pt x="730025" y="0"/>
                      <a:pt x="745627" y="6463"/>
                      <a:pt x="757130" y="17966"/>
                    </a:cubicBezTo>
                    <a:cubicBezTo>
                      <a:pt x="768634" y="29470"/>
                      <a:pt x="775097" y="45072"/>
                      <a:pt x="775097" y="61341"/>
                    </a:cubicBezTo>
                    <a:lnTo>
                      <a:pt x="775097" y="61341"/>
                    </a:lnTo>
                    <a:cubicBezTo>
                      <a:pt x="775097" y="95218"/>
                      <a:pt x="747633" y="122681"/>
                      <a:pt x="713756" y="122681"/>
                    </a:cubicBezTo>
                    <a:lnTo>
                      <a:pt x="61341" y="122681"/>
                    </a:lnTo>
                    <a:cubicBezTo>
                      <a:pt x="27463" y="122681"/>
                      <a:pt x="0" y="95218"/>
                      <a:pt x="0" y="61341"/>
                    </a:cubicBezTo>
                    <a:lnTo>
                      <a:pt x="0" y="61341"/>
                    </a:lnTo>
                    <a:cubicBezTo>
                      <a:pt x="0" y="27463"/>
                      <a:pt x="27463" y="0"/>
                      <a:pt x="61341" y="0"/>
                    </a:cubicBezTo>
                    <a:close/>
                  </a:path>
                </a:pathLst>
              </a:custGeom>
              <a:solidFill>
                <a:srgbClr val="72797E"/>
              </a:solidFill>
              <a:ln w="19050" cap="rnd">
                <a:solidFill>
                  <a:srgbClr val="C8CCD0"/>
                </a:solidFill>
                <a:prstDash val="solid"/>
                <a:round/>
              </a:ln>
            </p:spPr>
          </p:sp>
          <p:sp>
            <p:nvSpPr>
              <p:cNvPr id="22" name="TextBox 15"/>
              <p:cNvSpPr txBox="1"/>
              <p:nvPr/>
            </p:nvSpPr>
            <p:spPr>
              <a:xfrm>
                <a:off x="-518" y="-28575"/>
                <a:ext cx="1674652" cy="151234"/>
              </a:xfrm>
              <a:prstGeom prst="rect">
                <a:avLst/>
              </a:prstGeom>
            </p:spPr>
            <p:txBody>
              <a:bodyPr lIns="65671" tIns="65671" rIns="65671" bIns="65671" rtlCol="0" anchor="ctr"/>
              <a:p>
                <a:pPr algn="ctr">
                  <a:lnSpc>
                    <a:spcPts val="2660"/>
                  </a:lnSpc>
                </a:pPr>
                <a:endParaRPr>
                  <a:highlight>
                    <a:srgbClr val="C0C0C0"/>
                  </a:highlight>
                </a:endParaRPr>
              </a:p>
            </p:txBody>
          </p:sp>
        </p:grpSp>
        <p:sp>
          <p:nvSpPr>
            <p:cNvPr id="23" name="TextBox 16"/>
            <p:cNvSpPr txBox="1"/>
            <p:nvPr/>
          </p:nvSpPr>
          <p:spPr>
            <a:xfrm>
              <a:off x="-678288" y="-57"/>
              <a:ext cx="6358426" cy="985361"/>
            </a:xfrm>
            <a:prstGeom prst="rect">
              <a:avLst/>
            </a:prstGeom>
          </p:spPr>
          <p:txBody>
            <a:bodyPr wrap="square" lIns="0" tIns="0" rIns="0" bIns="0" rtlCol="0" anchor="t">
              <a:noAutofit/>
            </a:bodyPr>
            <a:p>
              <a:pPr marL="0" lvl="0" indent="0" algn="ctr">
                <a:lnSpc>
                  <a:spcPts val="4525"/>
                </a:lnSpc>
                <a:spcBef>
                  <a:spcPct val="0"/>
                </a:spcBef>
              </a:pPr>
              <a:r>
                <a:rPr lang="zh-CN" altLang="en-US" sz="3230" u="none" strike="noStrike">
                  <a:solidFill>
                    <a:srgbClr val="FFFFFF"/>
                  </a:solidFill>
                  <a:ea typeface="字由点字典楷" panose="00020600040101010101" charset="-122"/>
                </a:rPr>
                <a:t>小组成员</a:t>
              </a:r>
              <a:r>
                <a:rPr lang="en-US" sz="3230" u="none" strike="noStrike">
                  <a:solidFill>
                    <a:srgbClr val="FFFFFF"/>
                  </a:solidFill>
                  <a:ea typeface="字由点字典楷" panose="00020600040101010101" charset="-122"/>
                </a:rPr>
                <a:t>：</a:t>
              </a:r>
              <a:r>
                <a:rPr lang="zh-CN" altLang="en-US" sz="3230" u="none" strike="noStrike">
                  <a:solidFill>
                    <a:srgbClr val="FFFFFF"/>
                  </a:solidFill>
                  <a:ea typeface="字由点字典楷" panose="00020600040101010101" charset="-122"/>
                </a:rPr>
                <a:t>郎竟茗，孙溯阳，王鸣一，章泽</a:t>
              </a:r>
              <a:r>
                <a:rPr lang="zh-CN" altLang="en-US" sz="3230" u="none" strike="noStrike">
                  <a:solidFill>
                    <a:srgbClr val="FFFFFF"/>
                  </a:solidFill>
                  <a:ea typeface="字由点字典楷" panose="00020600040101010101" charset="-122"/>
                </a:rPr>
                <a:t>亮</a:t>
              </a:r>
              <a:endParaRPr lang="zh-CN" altLang="en-US" sz="3230" u="none" strike="noStrike">
                <a:solidFill>
                  <a:srgbClr val="FFFFFF"/>
                </a:solidFill>
                <a:ea typeface="字由点字典楷" panose="00020600040101010101"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rot="-8972795">
            <a:off x="6655456" y="1256696"/>
            <a:ext cx="4977087" cy="4442050"/>
          </a:xfrm>
          <a:custGeom>
            <a:avLst/>
            <a:gdLst/>
            <a:ahLst/>
            <a:cxnLst/>
            <a:rect l="l" t="t" r="r" b="b"/>
            <a:pathLst>
              <a:path w="4977087" h="4442050">
                <a:moveTo>
                  <a:pt x="0" y="0"/>
                </a:moveTo>
                <a:lnTo>
                  <a:pt x="4977088" y="0"/>
                </a:lnTo>
                <a:lnTo>
                  <a:pt x="4977088" y="4442050"/>
                </a:lnTo>
                <a:lnTo>
                  <a:pt x="0" y="4442050"/>
                </a:lnTo>
                <a:lnTo>
                  <a:pt x="0" y="0"/>
                </a:lnTo>
                <a:close/>
              </a:path>
            </a:pathLst>
          </a:custGeom>
          <a:blipFill>
            <a:blip r:embed="rId2">
              <a:alphaModFix amt="58000"/>
            </a:blip>
            <a:stretch>
              <a:fillRect/>
            </a:stretch>
          </a:blipFill>
        </p:spPr>
      </p:sp>
      <p:sp>
        <p:nvSpPr>
          <p:cNvPr id="4" name="Freeform 4"/>
          <p:cNvSpPr/>
          <p:nvPr/>
        </p:nvSpPr>
        <p:spPr>
          <a:xfrm>
            <a:off x="-977048" y="6808869"/>
            <a:ext cx="14264523" cy="3156026"/>
          </a:xfrm>
          <a:custGeom>
            <a:avLst/>
            <a:gdLst/>
            <a:ahLst/>
            <a:cxnLst/>
            <a:rect l="l" t="t" r="r" b="b"/>
            <a:pathLst>
              <a:path w="14264523" h="3156026">
                <a:moveTo>
                  <a:pt x="0" y="0"/>
                </a:moveTo>
                <a:lnTo>
                  <a:pt x="14264524" y="0"/>
                </a:lnTo>
                <a:lnTo>
                  <a:pt x="14264524" y="3156026"/>
                </a:lnTo>
                <a:lnTo>
                  <a:pt x="0" y="3156026"/>
                </a:lnTo>
                <a:lnTo>
                  <a:pt x="0" y="0"/>
                </a:lnTo>
                <a:close/>
              </a:path>
            </a:pathLst>
          </a:custGeom>
          <a:blipFill>
            <a:blip r:embed="rId3">
              <a:alphaModFix amt="36000"/>
            </a:blip>
            <a:stretch>
              <a:fillRect/>
            </a:stretch>
          </a:blipFill>
        </p:spPr>
      </p:sp>
      <p:sp>
        <p:nvSpPr>
          <p:cNvPr id="5" name="Freeform 5"/>
          <p:cNvSpPr/>
          <p:nvPr/>
        </p:nvSpPr>
        <p:spPr>
          <a:xfrm rot="-509999">
            <a:off x="-437873" y="-488553"/>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6" name="Freeform 6"/>
          <p:cNvSpPr/>
          <p:nvPr/>
        </p:nvSpPr>
        <p:spPr>
          <a:xfrm flipH="1">
            <a:off x="14877282" y="1517496"/>
            <a:ext cx="2178654" cy="1456975"/>
          </a:xfrm>
          <a:custGeom>
            <a:avLst/>
            <a:gdLst/>
            <a:ahLst/>
            <a:cxnLst/>
            <a:rect l="l" t="t" r="r" b="b"/>
            <a:pathLst>
              <a:path w="2178654" h="1456975">
                <a:moveTo>
                  <a:pt x="2178654" y="0"/>
                </a:moveTo>
                <a:lnTo>
                  <a:pt x="0" y="0"/>
                </a:lnTo>
                <a:lnTo>
                  <a:pt x="0" y="1456975"/>
                </a:lnTo>
                <a:lnTo>
                  <a:pt x="2178654" y="1456975"/>
                </a:lnTo>
                <a:lnTo>
                  <a:pt x="2178654" y="0"/>
                </a:lnTo>
                <a:close/>
              </a:path>
            </a:pathLst>
          </a:custGeom>
          <a:blipFill>
            <a:blip r:embed="rId5"/>
            <a:stretch>
              <a:fillRect/>
            </a:stretch>
          </a:blipFill>
        </p:spPr>
      </p:sp>
      <p:sp>
        <p:nvSpPr>
          <p:cNvPr id="7" name="Freeform 7"/>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6"/>
            <a:stretch>
              <a:fillRect/>
            </a:stretch>
          </a:blipFill>
        </p:spPr>
      </p:sp>
      <p:sp>
        <p:nvSpPr>
          <p:cNvPr id="8" name="Freeform 8"/>
          <p:cNvSpPr/>
          <p:nvPr/>
        </p:nvSpPr>
        <p:spPr>
          <a:xfrm rot="1719613" flipH="1">
            <a:off x="375247" y="9143879"/>
            <a:ext cx="5638286" cy="3164488"/>
          </a:xfrm>
          <a:custGeom>
            <a:avLst/>
            <a:gdLst/>
            <a:ahLst/>
            <a:cxnLst/>
            <a:rect l="l" t="t" r="r" b="b"/>
            <a:pathLst>
              <a:path w="5638286" h="3164488">
                <a:moveTo>
                  <a:pt x="5638286" y="0"/>
                </a:moveTo>
                <a:lnTo>
                  <a:pt x="0" y="0"/>
                </a:lnTo>
                <a:lnTo>
                  <a:pt x="0" y="3164487"/>
                </a:lnTo>
                <a:lnTo>
                  <a:pt x="5638286" y="3164487"/>
                </a:lnTo>
                <a:lnTo>
                  <a:pt x="5638286" y="0"/>
                </a:lnTo>
                <a:close/>
              </a:path>
            </a:pathLst>
          </a:custGeom>
          <a:blipFill>
            <a:blip r:embed="rId7"/>
            <a:stretch>
              <a:fillRect/>
            </a:stretch>
          </a:blipFill>
        </p:spPr>
      </p:sp>
      <p:sp>
        <p:nvSpPr>
          <p:cNvPr id="9" name="Freeform 9"/>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8"/>
            <a:stretch>
              <a:fillRect/>
            </a:stretch>
          </a:blipFill>
        </p:spPr>
      </p:sp>
      <p:sp>
        <p:nvSpPr>
          <p:cNvPr id="10" name="Freeform 10"/>
          <p:cNvSpPr/>
          <p:nvPr/>
        </p:nvSpPr>
        <p:spPr>
          <a:xfrm>
            <a:off x="12297373" y="8567441"/>
            <a:ext cx="8234293" cy="1821837"/>
          </a:xfrm>
          <a:custGeom>
            <a:avLst/>
            <a:gdLst/>
            <a:ahLst/>
            <a:cxnLst/>
            <a:rect l="l" t="t" r="r" b="b"/>
            <a:pathLst>
              <a:path w="8234293" h="1821837">
                <a:moveTo>
                  <a:pt x="0" y="0"/>
                </a:moveTo>
                <a:lnTo>
                  <a:pt x="8234293" y="0"/>
                </a:lnTo>
                <a:lnTo>
                  <a:pt x="8234293" y="1821837"/>
                </a:lnTo>
                <a:lnTo>
                  <a:pt x="0" y="1821837"/>
                </a:lnTo>
                <a:lnTo>
                  <a:pt x="0" y="0"/>
                </a:lnTo>
                <a:close/>
              </a:path>
            </a:pathLst>
          </a:custGeom>
          <a:blipFill>
            <a:blip r:embed="rId3">
              <a:alphaModFix amt="47000"/>
            </a:blip>
            <a:stretch>
              <a:fillRect/>
            </a:stretch>
          </a:blipFill>
        </p:spPr>
      </p:sp>
      <p:sp>
        <p:nvSpPr>
          <p:cNvPr id="11" name="Freeform 11"/>
          <p:cNvSpPr/>
          <p:nvPr/>
        </p:nvSpPr>
        <p:spPr>
          <a:xfrm rot="-5270501">
            <a:off x="14663306" y="7243795"/>
            <a:ext cx="2785481" cy="4796795"/>
          </a:xfrm>
          <a:custGeom>
            <a:avLst/>
            <a:gdLst/>
            <a:ahLst/>
            <a:cxnLst/>
            <a:rect l="l" t="t" r="r" b="b"/>
            <a:pathLst>
              <a:path w="2785481" h="4796795">
                <a:moveTo>
                  <a:pt x="0" y="0"/>
                </a:moveTo>
                <a:lnTo>
                  <a:pt x="2785481" y="0"/>
                </a:lnTo>
                <a:lnTo>
                  <a:pt x="2785481" y="4796796"/>
                </a:lnTo>
                <a:lnTo>
                  <a:pt x="0" y="4796796"/>
                </a:lnTo>
                <a:lnTo>
                  <a:pt x="0" y="0"/>
                </a:lnTo>
                <a:close/>
              </a:path>
            </a:pathLst>
          </a:custGeom>
          <a:blipFill>
            <a:blip r:embed="rId9">
              <a:alphaModFix amt="65999"/>
            </a:blip>
            <a:stretch>
              <a:fillRect/>
            </a:stretch>
          </a:blipFill>
        </p:spPr>
      </p:sp>
      <p:sp>
        <p:nvSpPr>
          <p:cNvPr id="12" name="TextBox 12"/>
          <p:cNvSpPr txBox="1"/>
          <p:nvPr/>
        </p:nvSpPr>
        <p:spPr>
          <a:xfrm>
            <a:off x="5943405" y="5752877"/>
            <a:ext cx="9059300" cy="1256665"/>
          </a:xfrm>
          <a:prstGeom prst="rect">
            <a:avLst/>
          </a:prstGeom>
        </p:spPr>
        <p:txBody>
          <a:bodyPr lIns="0" tIns="0" rIns="0" bIns="0" rtlCol="0" anchor="t">
            <a:spAutoFit/>
          </a:bodyPr>
          <a:lstStyle/>
          <a:p>
            <a:pPr>
              <a:lnSpc>
                <a:spcPts val="9800"/>
              </a:lnSpc>
            </a:pPr>
            <a:r>
              <a:rPr lang="en-US" altLang="zh-CN" sz="14000">
                <a:solidFill>
                  <a:srgbClr val="363B3D"/>
                </a:solidFill>
                <a:ea typeface="可画手书" panose="00020600040101010101" charset="-122"/>
                <a:sym typeface="+mn-ea"/>
              </a:rPr>
              <a:t> </a:t>
            </a:r>
            <a:r>
              <a:rPr sz="14000" spc="796">
                <a:solidFill>
                  <a:srgbClr val="363B3D"/>
                </a:solidFill>
                <a:ea typeface="字由点字典楷" panose="00020600040101010101" charset="-122"/>
                <a:sym typeface="+mn-ea"/>
              </a:rPr>
              <a:t>Yue Fei</a:t>
            </a:r>
            <a:r>
              <a:rPr lang="en-US" altLang="zh-CN" sz="14000">
                <a:solidFill>
                  <a:srgbClr val="363B3D"/>
                </a:solidFill>
                <a:ea typeface="可画手书" panose="00020600040101010101" charset="-122"/>
                <a:sym typeface="+mn-ea"/>
              </a:rPr>
              <a:t> </a:t>
            </a:r>
            <a:endParaRPr lang="zh-CN" altLang="en-US" sz="14000" spc="2744">
              <a:solidFill>
                <a:srgbClr val="363B3D"/>
              </a:solidFill>
              <a:ea typeface="可画手书" panose="00020600040101010101" charset="-122"/>
            </a:endParaRPr>
          </a:p>
        </p:txBody>
      </p:sp>
      <p:sp>
        <p:nvSpPr>
          <p:cNvPr id="13" name="TextBox 13"/>
          <p:cNvSpPr txBox="1"/>
          <p:nvPr/>
        </p:nvSpPr>
        <p:spPr>
          <a:xfrm>
            <a:off x="7010400" y="1969770"/>
            <a:ext cx="4308475" cy="2923540"/>
          </a:xfrm>
          <a:prstGeom prst="rect">
            <a:avLst/>
          </a:prstGeom>
        </p:spPr>
        <p:txBody>
          <a:bodyPr wrap="square" lIns="0" tIns="0" rIns="0" bIns="0" rtlCol="0" anchor="t">
            <a:spAutoFit/>
          </a:bodyPr>
          <a:lstStyle/>
          <a:p>
            <a:pPr marL="0" lvl="0" indent="0" algn="ctr">
              <a:lnSpc>
                <a:spcPts val="22800"/>
              </a:lnSpc>
              <a:spcBef>
                <a:spcPct val="0"/>
              </a:spcBef>
            </a:pPr>
            <a:r>
              <a:rPr lang="en-US" sz="20000" u="none" strike="noStrike">
                <a:solidFill>
                  <a:srgbClr val="363B3D"/>
                </a:solidFill>
                <a:ea typeface="可画手书" panose="00020600040101010101" charset="-122"/>
              </a:rPr>
              <a:t>one</a:t>
            </a:r>
            <a:endParaRPr lang="en-US" sz="20000" u="none" strike="noStrike">
              <a:solidFill>
                <a:srgbClr val="363B3D"/>
              </a:solidFill>
              <a:ea typeface="可画手书" panose="000206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67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4546429" y="751244"/>
            <a:ext cx="8585745" cy="952337"/>
          </a:xfrm>
          <a:prstGeom prst="rect">
            <a:avLst/>
          </a:prstGeom>
        </p:spPr>
        <p:txBody>
          <a:bodyPr wrap="square" lIns="0" tIns="0" rIns="0" bIns="0" rtlCol="0" anchor="t">
            <a:noAutofit/>
          </a:bodyPr>
          <a:lstStyle/>
          <a:p>
            <a:pPr algn="ctr">
              <a:lnSpc>
                <a:spcPts val="9120"/>
              </a:lnSpc>
            </a:pPr>
            <a:r>
              <a:rPr lang="en-US" sz="8000">
                <a:solidFill>
                  <a:srgbClr val="363B3D"/>
                </a:solidFill>
                <a:ea typeface="可画手书" panose="00020600040101010101" charset="-122"/>
              </a:rPr>
              <a:t>Profile of </a:t>
            </a:r>
            <a:r>
              <a:rPr lang="en-US" altLang="zh-CN" sz="8000">
                <a:solidFill>
                  <a:srgbClr val="363B3D"/>
                </a:solidFill>
                <a:ea typeface="可画手书" panose="00020600040101010101" charset="-122"/>
              </a:rPr>
              <a:t>Yue Fei</a:t>
            </a:r>
            <a:endParaRPr lang="en-US" sz="80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sp>
        <p:nvSpPr>
          <p:cNvPr id="14" name="TextBox 14"/>
          <p:cNvSpPr txBox="1"/>
          <p:nvPr/>
        </p:nvSpPr>
        <p:spPr>
          <a:xfrm>
            <a:off x="7808914" y="4402220"/>
            <a:ext cx="9074357" cy="768985"/>
          </a:xfrm>
          <a:prstGeom prst="rect">
            <a:avLst/>
          </a:prstGeom>
        </p:spPr>
        <p:txBody>
          <a:bodyPr lIns="0" tIns="0" rIns="0" bIns="0" rtlCol="0" anchor="t">
            <a:spAutoFit/>
          </a:bodyPr>
          <a:lstStyle/>
          <a:p>
            <a:pPr marL="0" lvl="0" indent="0" algn="just">
              <a:lnSpc>
                <a:spcPts val="3000"/>
              </a:lnSpc>
              <a:spcBef>
                <a:spcPct val="0"/>
              </a:spcBef>
            </a:pPr>
            <a:r>
              <a:rPr lang="en-US" altLang="zh-CN" sz="4000">
                <a:solidFill>
                  <a:srgbClr val="363B3D"/>
                </a:solidFill>
                <a:ea typeface="思源宋体" charset="0"/>
              </a:rPr>
              <a:t> Calligrapher</a:t>
            </a:r>
            <a:r>
              <a:rPr lang="zh-CN" altLang="en-US" sz="4000">
                <a:solidFill>
                  <a:srgbClr val="363B3D"/>
                </a:solidFill>
                <a:ea typeface="思源宋体" charset="0"/>
              </a:rPr>
              <a:t>；</a:t>
            </a:r>
            <a:endParaRPr lang="en-US" altLang="zh-CN" sz="4000">
              <a:solidFill>
                <a:srgbClr val="363B3D"/>
              </a:solidFill>
              <a:ea typeface="思源宋体" charset="0"/>
            </a:endParaRPr>
          </a:p>
          <a:p>
            <a:pPr marL="0" lvl="0" indent="0" algn="just">
              <a:lnSpc>
                <a:spcPts val="3000"/>
              </a:lnSpc>
              <a:spcBef>
                <a:spcPct val="0"/>
              </a:spcBef>
            </a:pPr>
            <a:r>
              <a:rPr lang="en-US" altLang="zh-CN" sz="4000">
                <a:solidFill>
                  <a:srgbClr val="363B3D"/>
                </a:solidFill>
                <a:ea typeface="思源宋体" charset="0"/>
              </a:rPr>
              <a:t> Poet</a:t>
            </a:r>
            <a:r>
              <a:rPr lang="zh-CN" altLang="en-US" sz="4000">
                <a:solidFill>
                  <a:srgbClr val="363B3D"/>
                </a:solidFill>
                <a:ea typeface="思源宋体" charset="0"/>
              </a:rPr>
              <a:t>；</a:t>
            </a:r>
            <a:endParaRPr sz="4000"/>
          </a:p>
        </p:txBody>
      </p:sp>
      <p:sp>
        <p:nvSpPr>
          <p:cNvPr id="15" name="TextBox 15"/>
          <p:cNvSpPr txBox="1"/>
          <p:nvPr/>
        </p:nvSpPr>
        <p:spPr>
          <a:xfrm>
            <a:off x="7808914" y="6679229"/>
            <a:ext cx="7754204" cy="2714773"/>
          </a:xfrm>
          <a:prstGeom prst="rect">
            <a:avLst/>
          </a:prstGeom>
        </p:spPr>
        <p:txBody>
          <a:bodyPr wrap="square" lIns="0" tIns="0" rIns="0" bIns="0" rtlCol="0" anchor="t">
            <a:noAutofit/>
          </a:bodyPr>
          <a:lstStyle/>
          <a:p>
            <a:pPr marL="0" lvl="0" indent="0" algn="just">
              <a:lnSpc>
                <a:spcPts val="3000"/>
              </a:lnSpc>
              <a:spcBef>
                <a:spcPct val="0"/>
              </a:spcBef>
            </a:pPr>
            <a:r>
              <a:rPr lang="en-US" sz="4000" u="none" strike="noStrike">
                <a:solidFill>
                  <a:srgbClr val="363B3D"/>
                </a:solidFill>
                <a:ea typeface="思源宋体" panose="02020400000000000000" charset="-122"/>
              </a:rPr>
              <a:t>Military strategist</a:t>
            </a:r>
            <a:r>
              <a:rPr lang="zh-CN" altLang="en-US" sz="4000" u="none" strike="noStrike">
                <a:solidFill>
                  <a:srgbClr val="363B3D"/>
                </a:solidFill>
                <a:ea typeface="思源宋体" panose="02020400000000000000" charset="-122"/>
              </a:rPr>
              <a:t>；</a:t>
            </a:r>
            <a:endParaRPr lang="zh-CN" altLang="en-US" sz="4000" u="none" strike="noStrike">
              <a:solidFill>
                <a:srgbClr val="363B3D"/>
              </a:solidFill>
              <a:ea typeface="思源宋体" panose="02020400000000000000" charset="-122"/>
            </a:endParaRPr>
          </a:p>
          <a:p>
            <a:pPr marL="0" lvl="0" indent="0" algn="just">
              <a:lnSpc>
                <a:spcPts val="3000"/>
              </a:lnSpc>
              <a:spcBef>
                <a:spcPct val="0"/>
              </a:spcBef>
            </a:pPr>
            <a:endParaRPr lang="en-US" sz="4000" u="none" strike="noStrike">
              <a:solidFill>
                <a:srgbClr val="363B3D"/>
              </a:solidFill>
              <a:ea typeface="思源宋体" panose="02020400000000000000" charset="-122"/>
            </a:endParaRPr>
          </a:p>
          <a:p>
            <a:pPr marL="0" lvl="0" indent="0" algn="just">
              <a:lnSpc>
                <a:spcPts val="3000"/>
              </a:lnSpc>
              <a:spcBef>
                <a:spcPct val="0"/>
              </a:spcBef>
            </a:pPr>
            <a:r>
              <a:rPr lang="zh-CN" altLang="en-US" sz="4000" u="none" strike="noStrike">
                <a:solidFill>
                  <a:srgbClr val="363B3D"/>
                </a:solidFill>
                <a:ea typeface="思源宋体" panose="02020400000000000000" charset="-122"/>
              </a:rPr>
              <a:t>（</a:t>
            </a:r>
            <a:r>
              <a:rPr lang="en-US" sz="4000" u="none" strike="noStrike">
                <a:solidFill>
                  <a:srgbClr val="363B3D"/>
                </a:solidFill>
                <a:ea typeface="思源宋体" panose="02020400000000000000" charset="-122"/>
              </a:rPr>
              <a:t>ranked first in the Southern Song Dynasty "four generals"</a:t>
            </a:r>
            <a:r>
              <a:rPr lang="zh-CN" altLang="en-US" sz="4000" u="none" strike="noStrike">
                <a:solidFill>
                  <a:srgbClr val="363B3D"/>
                </a:solidFill>
                <a:ea typeface="思源宋体" panose="02020400000000000000" charset="-122"/>
              </a:rPr>
              <a:t>）</a:t>
            </a:r>
            <a:endParaRPr lang="zh-CN" altLang="en-US" sz="4000" u="none" strike="noStrike">
              <a:solidFill>
                <a:srgbClr val="363B3D"/>
              </a:solidFill>
              <a:ea typeface="思源宋体" panose="02020400000000000000" charset="-122"/>
            </a:endParaRPr>
          </a:p>
          <a:p>
            <a:pPr marL="0" lvl="0" indent="0" algn="just">
              <a:lnSpc>
                <a:spcPts val="3000"/>
              </a:lnSpc>
              <a:spcBef>
                <a:spcPct val="0"/>
              </a:spcBef>
            </a:pPr>
            <a:endParaRPr lang="en-US" sz="4000" u="none" strike="noStrike">
              <a:solidFill>
                <a:srgbClr val="363B3D"/>
              </a:solidFill>
              <a:ea typeface="思源宋体" panose="02020400000000000000" charset="-122"/>
            </a:endParaRPr>
          </a:p>
          <a:p>
            <a:pPr marL="0" lvl="0" indent="0" algn="just">
              <a:lnSpc>
                <a:spcPts val="3000"/>
              </a:lnSpc>
              <a:spcBef>
                <a:spcPct val="0"/>
              </a:spcBef>
            </a:pPr>
            <a:r>
              <a:rPr lang="en-US" altLang="zh-CN" sz="4000">
                <a:solidFill>
                  <a:srgbClr val="363B3D"/>
                </a:solidFill>
                <a:ea typeface="思源宋体" panose="02020400000000000000" charset="-122"/>
              </a:rPr>
              <a:t>N</a:t>
            </a:r>
            <a:r>
              <a:rPr lang="en-US" sz="4000" u="none" strike="noStrike">
                <a:solidFill>
                  <a:srgbClr val="363B3D"/>
                </a:solidFill>
                <a:ea typeface="思源宋体" panose="02020400000000000000" charset="-122"/>
              </a:rPr>
              <a:t>ational hero</a:t>
            </a:r>
            <a:r>
              <a:rPr lang="zh-CN" altLang="en-US" sz="4000" u="none" strike="noStrike">
                <a:solidFill>
                  <a:srgbClr val="363B3D"/>
                </a:solidFill>
                <a:ea typeface="思源宋体" panose="02020400000000000000" charset="-122"/>
              </a:rPr>
              <a:t>；</a:t>
            </a:r>
            <a:endParaRPr lang="en-US" sz="4000" u="none" strike="noStrike">
              <a:solidFill>
                <a:srgbClr val="363B3D"/>
              </a:solidFill>
              <a:ea typeface="思源宋体" panose="02020400000000000000" charset="-122"/>
            </a:endParaRPr>
          </a:p>
        </p:txBody>
      </p:sp>
      <p:grpSp>
        <p:nvGrpSpPr>
          <p:cNvPr id="16" name="Group 16"/>
          <p:cNvGrpSpPr/>
          <p:nvPr/>
        </p:nvGrpSpPr>
        <p:grpSpPr>
          <a:xfrm rot="0">
            <a:off x="7753714" y="2815462"/>
            <a:ext cx="3259098" cy="1219771"/>
            <a:chOff x="-242620" y="-1710152"/>
            <a:chExt cx="4345464" cy="1626364"/>
          </a:xfrm>
        </p:grpSpPr>
        <p:grpSp>
          <p:nvGrpSpPr>
            <p:cNvPr id="17" name="Group 17"/>
            <p:cNvGrpSpPr/>
            <p:nvPr/>
          </p:nvGrpSpPr>
          <p:grpSpPr>
            <a:xfrm rot="0">
              <a:off x="-242620" y="-1710152"/>
              <a:ext cx="4345464" cy="1626364"/>
              <a:chOff x="-62323" y="-439296"/>
              <a:chExt cx="1116243" cy="417773"/>
            </a:xfrm>
          </p:grpSpPr>
          <p:sp>
            <p:nvSpPr>
              <p:cNvPr id="18" name="Freeform 18"/>
              <p:cNvSpPr/>
              <p:nvPr/>
            </p:nvSpPr>
            <p:spPr>
              <a:xfrm>
                <a:off x="-43426" y="-298312"/>
                <a:ext cx="1097346" cy="276789"/>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19" name="TextBox 19"/>
              <p:cNvSpPr txBox="1"/>
              <p:nvPr/>
            </p:nvSpPr>
            <p:spPr>
              <a:xfrm>
                <a:off x="-62323" y="-439296"/>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20" name="TextBox 20"/>
            <p:cNvSpPr txBox="1"/>
            <p:nvPr/>
          </p:nvSpPr>
          <p:spPr>
            <a:xfrm>
              <a:off x="236161" y="-957493"/>
              <a:ext cx="3461527" cy="669714"/>
            </a:xfrm>
            <a:prstGeom prst="rect">
              <a:avLst/>
            </a:prstGeom>
          </p:spPr>
          <p:txBody>
            <a:bodyPr lIns="0" tIns="0" rIns="0" bIns="0" rtlCol="0" anchor="t">
              <a:spAutoFit/>
            </a:bodyPr>
            <a:lstStyle/>
            <a:p>
              <a:pPr marL="0" lvl="0" indent="0" algn="ctr">
                <a:lnSpc>
                  <a:spcPts val="3920"/>
                </a:lnSpc>
                <a:spcBef>
                  <a:spcPct val="0"/>
                </a:spcBef>
              </a:pPr>
              <a:r>
                <a:rPr lang="en-US" altLang="zh-CN" sz="4000" spc="279">
                  <a:solidFill>
                    <a:srgbClr val="FFFFFF"/>
                  </a:solidFill>
                  <a:ea typeface="思源宋体-粗体 Bold" panose="02020700000000000000" charset="-122"/>
                </a:rPr>
                <a:t>Literature</a:t>
              </a:r>
              <a:endParaRPr lang="en-US" sz="4000" spc="279">
                <a:solidFill>
                  <a:srgbClr val="FFFFFF"/>
                </a:solidFill>
                <a:ea typeface="思源宋体-粗体 Bold" panose="02020700000000000000" charset="-122"/>
              </a:endParaRPr>
            </a:p>
          </p:txBody>
        </p:sp>
      </p:grpSp>
      <p:grpSp>
        <p:nvGrpSpPr>
          <p:cNvPr id="21" name="Group 21"/>
          <p:cNvGrpSpPr/>
          <p:nvPr/>
        </p:nvGrpSpPr>
        <p:grpSpPr>
          <a:xfrm rot="0">
            <a:off x="7693724" y="4793255"/>
            <a:ext cx="3434337" cy="2481593"/>
            <a:chOff x="-21867" y="-1383305"/>
            <a:chExt cx="4264693" cy="2181091"/>
          </a:xfrm>
        </p:grpSpPr>
        <p:grpSp>
          <p:nvGrpSpPr>
            <p:cNvPr id="22" name="Group 22"/>
            <p:cNvGrpSpPr/>
            <p:nvPr/>
          </p:nvGrpSpPr>
          <p:grpSpPr>
            <a:xfrm rot="0">
              <a:off x="-21867" y="-1383305"/>
              <a:ext cx="4264693" cy="1309273"/>
              <a:chOff x="-5617" y="-355337"/>
              <a:chExt cx="1095495" cy="336320"/>
            </a:xfrm>
          </p:grpSpPr>
          <p:sp>
            <p:nvSpPr>
              <p:cNvPr id="23" name="Freeform 23"/>
              <p:cNvSpPr/>
              <p:nvPr/>
            </p:nvSpPr>
            <p:spPr>
              <a:xfrm>
                <a:off x="5625" y="-190161"/>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24" name="TextBox 24"/>
              <p:cNvSpPr txBox="1"/>
              <p:nvPr/>
            </p:nvSpPr>
            <p:spPr>
              <a:xfrm>
                <a:off x="-5617" y="-355337"/>
                <a:ext cx="1095495" cy="298003"/>
              </a:xfrm>
              <a:prstGeom prst="rect">
                <a:avLst/>
              </a:prstGeom>
            </p:spPr>
            <p:txBody>
              <a:bodyPr lIns="34493" tIns="34493" rIns="34493" bIns="34493" rtlCol="0" anchor="ctr"/>
              <a:lstStyle/>
              <a:p>
                <a:pPr marL="0" lvl="0" indent="0" algn="l">
                  <a:lnSpc>
                    <a:spcPts val="2895"/>
                  </a:lnSpc>
                  <a:spcBef>
                    <a:spcPct val="0"/>
                  </a:spcBef>
                </a:pPr>
              </a:p>
            </p:txBody>
          </p:sp>
        </p:grpSp>
        <p:sp>
          <p:nvSpPr>
            <p:cNvPr id="25" name="TextBox 25"/>
            <p:cNvSpPr txBox="1"/>
            <p:nvPr/>
          </p:nvSpPr>
          <p:spPr>
            <a:xfrm>
              <a:off x="781239" y="-612215"/>
              <a:ext cx="3461527" cy="1410001"/>
            </a:xfrm>
            <a:prstGeom prst="rect">
              <a:avLst/>
            </a:prstGeom>
          </p:spPr>
          <p:txBody>
            <a:bodyPr wrap="square" lIns="0" tIns="0" rIns="0" bIns="0" rtlCol="0" anchor="t">
              <a:noAutofit/>
            </a:bodyPr>
            <a:lstStyle/>
            <a:p>
              <a:pPr marL="0" lvl="0" indent="0" algn="l">
                <a:lnSpc>
                  <a:spcPts val="3920"/>
                </a:lnSpc>
                <a:spcBef>
                  <a:spcPct val="0"/>
                </a:spcBef>
              </a:pPr>
              <a:r>
                <a:rPr lang="en-US" altLang="zh-CN" sz="4000" spc="279">
                  <a:solidFill>
                    <a:srgbClr val="FFFFFF"/>
                  </a:solidFill>
                  <a:ea typeface="思源宋体-粗体 Bold" panose="02020700000000000000" charset="-122"/>
                </a:rPr>
                <a:t>Military</a:t>
              </a:r>
              <a:endParaRPr lang="en-US" sz="4000" spc="279">
                <a:solidFill>
                  <a:srgbClr val="FFFFFF"/>
                </a:solidFill>
                <a:ea typeface="思源宋体-粗体 Bold" panose="02020700000000000000" charset="-122"/>
              </a:endParaRPr>
            </a:p>
          </p:txBody>
        </p:sp>
      </p:grpSp>
      <p:pic>
        <p:nvPicPr>
          <p:cNvPr id="26" name="图片 25" descr="upload_post_object_v2_1652448521"/>
          <p:cNvPicPr>
            <a:picLocks noChangeAspect="1"/>
          </p:cNvPicPr>
          <p:nvPr/>
        </p:nvPicPr>
        <p:blipFill>
          <a:blip r:embed="rId9"/>
          <a:srcRect b="11144"/>
          <a:stretch>
            <a:fillRect/>
          </a:stretch>
        </p:blipFill>
        <p:spPr>
          <a:xfrm>
            <a:off x="0" y="2937389"/>
            <a:ext cx="6790678" cy="712400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651892" y="615005"/>
            <a:ext cx="10703096" cy="821875"/>
          </a:xfrm>
          <a:prstGeom prst="rect">
            <a:avLst/>
          </a:prstGeom>
        </p:spPr>
        <p:txBody>
          <a:bodyPr wrap="square" lIns="0" tIns="0" rIns="0" bIns="0" rtlCol="0" anchor="t">
            <a:noAutofit/>
          </a:bodyPr>
          <a:lstStyle/>
          <a:p>
            <a:pPr algn="ctr">
              <a:lnSpc>
                <a:spcPts val="9120"/>
              </a:lnSpc>
            </a:pPr>
            <a:r>
              <a:rPr lang="en-US" sz="7200">
                <a:solidFill>
                  <a:srgbClr val="363B3D"/>
                </a:solidFill>
                <a:ea typeface="可画手书" panose="00020600040101010101" charset="-122"/>
              </a:rPr>
              <a:t>Tune: “Xiao Zhong Shan”</a:t>
            </a:r>
            <a:endParaRPr lang="en-US" sz="7200">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sp>
        <p:nvSpPr>
          <p:cNvPr id="56" name="文本框 55"/>
          <p:cNvSpPr txBox="1"/>
          <p:nvPr userDrawn="1"/>
        </p:nvSpPr>
        <p:spPr>
          <a:xfrm>
            <a:off x="651892" y="2669275"/>
            <a:ext cx="11450806" cy="6748340"/>
          </a:xfrm>
          <a:prstGeom prst="rect">
            <a:avLst/>
          </a:prstGeom>
        </p:spPr>
        <p:txBody>
          <a:bodyPr wrap="none" rtlCol="0">
            <a:noAutofit/>
          </a:bodyPr>
          <a:p>
            <a:pPr algn="l"/>
            <a:r>
              <a:rPr lang="zh-CN" altLang="en-US" sz="3200"/>
              <a:t>Last night the cold crickets ceaselessly sang.</a:t>
            </a:r>
            <a:endParaRPr lang="zh-CN" altLang="en-US" sz="3200"/>
          </a:p>
          <a:p>
            <a:pPr algn="l"/>
            <a:r>
              <a:rPr lang="zh-CN" altLang="en-US" sz="3200"/>
              <a:t>They aroused my dreams from a thousand miles afar,</a:t>
            </a:r>
            <a:endParaRPr lang="zh-CN" altLang="en-US" sz="3200"/>
          </a:p>
          <a:p>
            <a:pPr algn="l"/>
            <a:r>
              <a:rPr lang="zh-CN" altLang="en-US" sz="3200"/>
              <a:t>It was already the third watch.</a:t>
            </a:r>
            <a:endParaRPr lang="zh-CN" altLang="en-US" sz="3200"/>
          </a:p>
          <a:p>
            <a:pPr algn="l"/>
            <a:r>
              <a:rPr lang="zh-CN" altLang="en-US" sz="3200"/>
              <a:t>I rose up and lonely walked around the doorsteps</a:t>
            </a:r>
            <a:endParaRPr lang="zh-CN" altLang="en-US" sz="3200"/>
          </a:p>
          <a:p>
            <a:pPr algn="l"/>
            <a:r>
              <a:rPr lang="zh-CN" altLang="en-US" sz="3200"/>
              <a:t>All souls were quiet</a:t>
            </a:r>
            <a:r>
              <a:rPr lang="en-US" altLang="zh-CN" sz="3200"/>
              <a:t>.</a:t>
            </a:r>
            <a:endParaRPr lang="zh-CN" altLang="en-US" sz="3200"/>
          </a:p>
          <a:p>
            <a:pPr algn="l"/>
            <a:r>
              <a:rPr lang="zh-CN" altLang="en-US" sz="3200"/>
              <a:t>Through the screen the moon dimly shone.</a:t>
            </a:r>
            <a:endParaRPr lang="zh-CN" altLang="en-US" sz="3200"/>
          </a:p>
          <a:p>
            <a:pPr algn="l"/>
            <a:r>
              <a:rPr lang="zh-CN" altLang="en-US" sz="3200"/>
              <a:t>All my life I devote to service of the state.</a:t>
            </a:r>
            <a:endParaRPr lang="zh-CN" altLang="en-US" sz="3200"/>
          </a:p>
          <a:p>
            <a:pPr algn="l"/>
            <a:r>
              <a:rPr lang="zh-CN" altLang="en-US" sz="3200"/>
              <a:t>To my native land where the pine and bamboo are getting old,</a:t>
            </a:r>
            <a:endParaRPr lang="zh-CN" altLang="en-US" sz="3200"/>
          </a:p>
          <a:p>
            <a:pPr algn="l"/>
            <a:r>
              <a:rPr lang="zh-CN" altLang="en-US" sz="3200"/>
              <a:t>My returning way has been barred.</a:t>
            </a:r>
            <a:endParaRPr lang="zh-CN" altLang="en-US" sz="3200"/>
          </a:p>
          <a:p>
            <a:pPr algn="l"/>
            <a:r>
              <a:rPr lang="zh-CN" altLang="en-US" sz="3200"/>
              <a:t>I would like to put my thought to the jasper-mounted lute,</a:t>
            </a:r>
            <a:endParaRPr lang="zh-CN" altLang="en-US" sz="3200"/>
          </a:p>
          <a:p>
            <a:pPr algn="l"/>
            <a:r>
              <a:rPr lang="zh-CN" altLang="en-US" sz="3200"/>
              <a:t>But, no-understanding friend,</a:t>
            </a:r>
            <a:endParaRPr lang="zh-CN" altLang="en-US" sz="3200"/>
          </a:p>
          <a:p>
            <a:pPr algn="l"/>
            <a:r>
              <a:rPr lang="zh-CN" altLang="en-US" sz="3200"/>
              <a:t>Who would listen to my broken string?</a:t>
            </a:r>
            <a:endParaRPr lang="zh-CN" altLang="en-US" sz="3200"/>
          </a:p>
        </p:txBody>
      </p:sp>
      <p:pic>
        <p:nvPicPr>
          <p:cNvPr id="57" name="图片 56" descr="upload_post_object_v2_3454205509"/>
          <p:cNvPicPr>
            <a:picLocks noChangeAspect="1"/>
          </p:cNvPicPr>
          <p:nvPr/>
        </p:nvPicPr>
        <p:blipFill>
          <a:blip r:embed="rId9"/>
          <a:stretch>
            <a:fillRect/>
          </a:stretch>
        </p:blipFill>
        <p:spPr>
          <a:xfrm>
            <a:off x="11355020" y="2274210"/>
            <a:ext cx="6932945" cy="64695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723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0" name="Freeform 10"/>
          <p:cNvSpPr/>
          <p:nvPr/>
        </p:nvSpPr>
        <p:spPr>
          <a:xfrm>
            <a:off x="9489753" y="9497457"/>
            <a:ext cx="8234293" cy="1821837"/>
          </a:xfrm>
          <a:custGeom>
            <a:avLst/>
            <a:gdLst/>
            <a:ahLst/>
            <a:cxnLst/>
            <a:rect l="l" t="t" r="r" b="b"/>
            <a:pathLst>
              <a:path w="8234293" h="1821837">
                <a:moveTo>
                  <a:pt x="0" y="0"/>
                </a:moveTo>
                <a:lnTo>
                  <a:pt x="8234292" y="0"/>
                </a:lnTo>
                <a:lnTo>
                  <a:pt x="8234292" y="1821837"/>
                </a:lnTo>
                <a:lnTo>
                  <a:pt x="0" y="1821837"/>
                </a:lnTo>
                <a:lnTo>
                  <a:pt x="0" y="0"/>
                </a:lnTo>
                <a:close/>
              </a:path>
            </a:pathLst>
          </a:custGeom>
          <a:blipFill>
            <a:blip r:embed="rId2">
              <a:alphaModFix amt="47000"/>
            </a:blip>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grpSp>
        <p:nvGrpSpPr>
          <p:cNvPr id="16" name="Group 16"/>
          <p:cNvGrpSpPr/>
          <p:nvPr/>
        </p:nvGrpSpPr>
        <p:grpSpPr>
          <a:xfrm rot="0">
            <a:off x="1998460" y="4617251"/>
            <a:ext cx="5462273" cy="1581099"/>
            <a:chOff x="0" y="-16160"/>
            <a:chExt cx="4045700" cy="682413"/>
          </a:xfrm>
        </p:grpSpPr>
        <p:grpSp>
          <p:nvGrpSpPr>
            <p:cNvPr id="17" name="Group 17"/>
            <p:cNvGrpSpPr/>
            <p:nvPr/>
          </p:nvGrpSpPr>
          <p:grpSpPr>
            <a:xfrm rot="0">
              <a:off x="0" y="0"/>
              <a:ext cx="4045700" cy="666253"/>
              <a:chOff x="0" y="0"/>
              <a:chExt cx="1039241" cy="171144"/>
            </a:xfrm>
          </p:grpSpPr>
          <p:sp>
            <p:nvSpPr>
              <p:cNvPr id="18" name="Freeform 18"/>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19" name="TextBox 19"/>
              <p:cNvSpPr txBox="1"/>
              <p:nvPr/>
            </p:nvSpPr>
            <p:spPr>
              <a:xfrm>
                <a:off x="0" y="-47625"/>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20" name="TextBox 20"/>
            <p:cNvSpPr txBox="1"/>
            <p:nvPr/>
          </p:nvSpPr>
          <p:spPr>
            <a:xfrm>
              <a:off x="292086" y="-16160"/>
              <a:ext cx="3461527" cy="650917"/>
            </a:xfrm>
            <a:prstGeom prst="rect">
              <a:avLst/>
            </a:prstGeom>
          </p:spPr>
          <p:txBody>
            <a:bodyPr lIns="0" tIns="0" rIns="0" bIns="0" rtlCol="0" anchor="t">
              <a:spAutoFit/>
            </a:bodyPr>
            <a:lstStyle/>
            <a:p>
              <a:pPr marL="0" lvl="0" indent="0" algn="ctr">
                <a:lnSpc>
                  <a:spcPts val="3920"/>
                </a:lnSpc>
                <a:spcBef>
                  <a:spcPct val="0"/>
                </a:spcBef>
              </a:pPr>
              <a:r>
                <a:rPr lang="en-US" altLang="zh-CN" sz="4400" spc="279">
                  <a:solidFill>
                    <a:srgbClr val="FFFFFF"/>
                  </a:solidFill>
                  <a:ea typeface="思源宋体-粗体 Bold" charset="0"/>
                </a:rPr>
                <a:t>1.Courage</a:t>
              </a:r>
              <a:endParaRPr lang="en-US" altLang="zh-CN" sz="4400" spc="279">
                <a:solidFill>
                  <a:srgbClr val="FFFFFF"/>
                </a:solidFill>
                <a:ea typeface="思源宋体-粗体 Bold" charset="0"/>
              </a:endParaRPr>
            </a:p>
            <a:p>
              <a:pPr marL="0" lvl="0" indent="0" algn="ctr">
                <a:lnSpc>
                  <a:spcPts val="3920"/>
                </a:lnSpc>
                <a:spcBef>
                  <a:spcPct val="0"/>
                </a:spcBef>
              </a:pPr>
              <a:r>
                <a:rPr lang="zh-CN" altLang="en-US" sz="3000" spc="279">
                  <a:solidFill>
                    <a:srgbClr val="FFFFFF"/>
                  </a:solidFill>
                  <a:ea typeface="思源宋体-粗体 Bold" charset="0"/>
                </a:rPr>
                <a:t>（</a:t>
              </a:r>
              <a:r>
                <a:rPr lang="en-US" altLang="zh-CN" sz="3000" spc="279">
                  <a:solidFill>
                    <a:srgbClr val="FFFFFF"/>
                  </a:solidFill>
                  <a:ea typeface="思源宋体-粗体 Bold" charset="0"/>
                </a:rPr>
                <a:t>lead his men in a charge</a:t>
              </a:r>
              <a:r>
                <a:rPr lang="zh-CN" altLang="en-US" sz="3000" spc="279">
                  <a:solidFill>
                    <a:srgbClr val="FFFFFF"/>
                  </a:solidFill>
                  <a:ea typeface="思源宋体-粗体 Bold" charset="0"/>
                </a:rPr>
                <a:t>）</a:t>
              </a:r>
              <a:endParaRPr sz="3000"/>
            </a:p>
          </p:txBody>
        </p:sp>
      </p:grpSp>
      <p:grpSp>
        <p:nvGrpSpPr>
          <p:cNvPr id="21" name="Group 21"/>
          <p:cNvGrpSpPr/>
          <p:nvPr/>
        </p:nvGrpSpPr>
        <p:grpSpPr>
          <a:xfrm rot="0">
            <a:off x="2198906" y="6679799"/>
            <a:ext cx="5054986" cy="1508124"/>
            <a:chOff x="0" y="-16160"/>
            <a:chExt cx="4045700" cy="694952"/>
          </a:xfrm>
        </p:grpSpPr>
        <p:grpSp>
          <p:nvGrpSpPr>
            <p:cNvPr id="22" name="Group 22"/>
            <p:cNvGrpSpPr/>
            <p:nvPr/>
          </p:nvGrpSpPr>
          <p:grpSpPr>
            <a:xfrm rot="0">
              <a:off x="0" y="0"/>
              <a:ext cx="4045700" cy="666253"/>
              <a:chOff x="0" y="0"/>
              <a:chExt cx="1039241" cy="171144"/>
            </a:xfrm>
          </p:grpSpPr>
          <p:sp>
            <p:nvSpPr>
              <p:cNvPr id="23" name="Freeform 23"/>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24" name="TextBox 24"/>
              <p:cNvSpPr txBox="1"/>
              <p:nvPr/>
            </p:nvSpPr>
            <p:spPr>
              <a:xfrm>
                <a:off x="0" y="-47625"/>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25" name="TextBox 25"/>
            <p:cNvSpPr txBox="1"/>
            <p:nvPr/>
          </p:nvSpPr>
          <p:spPr>
            <a:xfrm>
              <a:off x="292086" y="-16160"/>
              <a:ext cx="3461527" cy="694952"/>
            </a:xfrm>
            <a:prstGeom prst="rect">
              <a:avLst/>
            </a:prstGeom>
          </p:spPr>
          <p:txBody>
            <a:bodyPr lIns="0" tIns="0" rIns="0" bIns="0" rtlCol="0" anchor="t">
              <a:spAutoFit/>
            </a:bodyPr>
            <a:lstStyle/>
            <a:p>
              <a:pPr marL="0" lvl="0" indent="0" algn="ctr">
                <a:lnSpc>
                  <a:spcPts val="3920"/>
                </a:lnSpc>
                <a:spcBef>
                  <a:spcPct val="0"/>
                </a:spcBef>
              </a:pPr>
              <a:r>
                <a:rPr lang="en-US" altLang="zh-CN" sz="4400" spc="279">
                  <a:solidFill>
                    <a:srgbClr val="FFFFFF"/>
                  </a:solidFill>
                  <a:ea typeface="思源宋体-粗体 Bold" charset="0"/>
                </a:rPr>
                <a:t>Mercy</a:t>
              </a:r>
              <a:endParaRPr lang="en-US" altLang="zh-CN" sz="4400" spc="279">
                <a:solidFill>
                  <a:srgbClr val="FFFFFF"/>
                </a:solidFill>
                <a:ea typeface="思源宋体-粗体 Bold" charset="0"/>
              </a:endParaRPr>
            </a:p>
            <a:p>
              <a:pPr marL="0" lvl="0" indent="0" algn="ctr">
                <a:lnSpc>
                  <a:spcPts val="3920"/>
                </a:lnSpc>
                <a:spcBef>
                  <a:spcPct val="0"/>
                </a:spcBef>
              </a:pPr>
              <a:r>
                <a:rPr lang="zh-CN" altLang="en-US" sz="3000" spc="279">
                  <a:solidFill>
                    <a:srgbClr val="FFFFFF"/>
                  </a:solidFill>
                  <a:ea typeface="思源宋体-粗体 Bold" charset="0"/>
                </a:rPr>
                <a:t>（</a:t>
              </a:r>
              <a:r>
                <a:rPr lang="en-US" altLang="zh-CN" sz="3000" spc="279">
                  <a:solidFill>
                    <a:srgbClr val="FFFFFF"/>
                  </a:solidFill>
                  <a:ea typeface="思源宋体-粗体 Bold" charset="0"/>
                </a:rPr>
                <a:t>take care of the soldiers</a:t>
              </a:r>
              <a:r>
                <a:rPr lang="zh-CN" altLang="en-US" sz="3000" spc="279">
                  <a:solidFill>
                    <a:srgbClr val="FFFFFF"/>
                  </a:solidFill>
                  <a:ea typeface="思源宋体-粗体 Bold" charset="0"/>
                </a:rPr>
                <a:t>）</a:t>
              </a:r>
              <a:endParaRPr sz="3000"/>
            </a:p>
          </p:txBody>
        </p:sp>
      </p:grpSp>
      <p:grpSp>
        <p:nvGrpSpPr>
          <p:cNvPr id="26" name="Group 26"/>
          <p:cNvGrpSpPr/>
          <p:nvPr/>
        </p:nvGrpSpPr>
        <p:grpSpPr>
          <a:xfrm rot="0">
            <a:off x="9758229" y="4682612"/>
            <a:ext cx="5156322" cy="1487691"/>
            <a:chOff x="0" y="0"/>
            <a:chExt cx="4045700" cy="666253"/>
          </a:xfrm>
        </p:grpSpPr>
        <p:grpSp>
          <p:nvGrpSpPr>
            <p:cNvPr id="27" name="Group 27"/>
            <p:cNvGrpSpPr/>
            <p:nvPr/>
          </p:nvGrpSpPr>
          <p:grpSpPr>
            <a:xfrm rot="0">
              <a:off x="0" y="0"/>
              <a:ext cx="4045700" cy="666253"/>
              <a:chOff x="0" y="0"/>
              <a:chExt cx="1039241" cy="171144"/>
            </a:xfrm>
          </p:grpSpPr>
          <p:sp>
            <p:nvSpPr>
              <p:cNvPr id="28" name="Freeform 28"/>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29" name="TextBox 29"/>
              <p:cNvSpPr txBox="1"/>
              <p:nvPr/>
            </p:nvSpPr>
            <p:spPr>
              <a:xfrm>
                <a:off x="0" y="-47625"/>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30" name="TextBox 30"/>
            <p:cNvSpPr txBox="1"/>
            <p:nvPr/>
          </p:nvSpPr>
          <p:spPr>
            <a:xfrm>
              <a:off x="116" y="117947"/>
              <a:ext cx="3461527" cy="450175"/>
            </a:xfrm>
            <a:prstGeom prst="rect">
              <a:avLst/>
            </a:prstGeom>
          </p:spPr>
          <p:txBody>
            <a:bodyPr lIns="0" tIns="0" rIns="0" bIns="0" rtlCol="0" anchor="t">
              <a:spAutoFit/>
            </a:bodyPr>
            <a:lstStyle/>
            <a:p>
              <a:pPr marL="0" lvl="0" indent="0" algn="ctr">
                <a:lnSpc>
                  <a:spcPts val="3920"/>
                </a:lnSpc>
                <a:spcBef>
                  <a:spcPct val="0"/>
                </a:spcBef>
              </a:pPr>
              <a:r>
                <a:rPr lang="en-US" altLang="zh-CN" sz="4400" spc="279">
                  <a:solidFill>
                    <a:srgbClr val="FFFFFF"/>
                  </a:solidFill>
                  <a:ea typeface="思源宋体-粗体 Bold" panose="02020700000000000000" charset="-122"/>
                </a:rPr>
                <a:t>1.Dont covet enjoyment </a:t>
              </a:r>
              <a:endParaRPr lang="en-US" sz="4400" spc="279">
                <a:solidFill>
                  <a:srgbClr val="FFFFFF"/>
                </a:solidFill>
                <a:ea typeface="思源宋体-粗体 Bold" panose="02020700000000000000" charset="-122"/>
              </a:endParaRPr>
            </a:p>
          </p:txBody>
        </p:sp>
      </p:grpSp>
      <p:grpSp>
        <p:nvGrpSpPr>
          <p:cNvPr id="31" name="Group 31"/>
          <p:cNvGrpSpPr/>
          <p:nvPr/>
        </p:nvGrpSpPr>
        <p:grpSpPr>
          <a:xfrm rot="0">
            <a:off x="9803688" y="6621354"/>
            <a:ext cx="5171212" cy="1534729"/>
            <a:chOff x="0" y="0"/>
            <a:chExt cx="4045700" cy="666253"/>
          </a:xfrm>
        </p:grpSpPr>
        <p:grpSp>
          <p:nvGrpSpPr>
            <p:cNvPr id="32" name="Group 32"/>
            <p:cNvGrpSpPr/>
            <p:nvPr/>
          </p:nvGrpSpPr>
          <p:grpSpPr>
            <a:xfrm rot="0">
              <a:off x="0" y="0"/>
              <a:ext cx="4045700" cy="666253"/>
              <a:chOff x="0" y="0"/>
              <a:chExt cx="1039241" cy="171144"/>
            </a:xfrm>
          </p:grpSpPr>
          <p:sp>
            <p:nvSpPr>
              <p:cNvPr id="33" name="Freeform 33"/>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9525" cap="rnd">
                <a:solidFill>
                  <a:srgbClr val="C8CCD0"/>
                </a:solidFill>
                <a:prstDash val="solid"/>
                <a:round/>
              </a:ln>
            </p:spPr>
          </p:sp>
          <p:sp>
            <p:nvSpPr>
              <p:cNvPr id="34" name="TextBox 34"/>
              <p:cNvSpPr txBox="1"/>
              <p:nvPr/>
            </p:nvSpPr>
            <p:spPr>
              <a:xfrm>
                <a:off x="0" y="-47625"/>
                <a:ext cx="1039241" cy="218769"/>
              </a:xfrm>
              <a:prstGeom prst="rect">
                <a:avLst/>
              </a:prstGeom>
            </p:spPr>
            <p:txBody>
              <a:bodyPr lIns="34493" tIns="34493" rIns="34493" bIns="34493" rtlCol="0" anchor="ctr"/>
              <a:lstStyle/>
              <a:p>
                <a:pPr marL="0" lvl="0" indent="0" algn="ctr">
                  <a:lnSpc>
                    <a:spcPts val="2895"/>
                  </a:lnSpc>
                  <a:spcBef>
                    <a:spcPct val="0"/>
                  </a:spcBef>
                </a:pPr>
              </a:p>
            </p:txBody>
          </p:sp>
        </p:grpSp>
        <p:sp>
          <p:nvSpPr>
            <p:cNvPr id="35" name="TextBox 35"/>
            <p:cNvSpPr txBox="1"/>
            <p:nvPr/>
          </p:nvSpPr>
          <p:spPr>
            <a:xfrm>
              <a:off x="292110" y="80772"/>
              <a:ext cx="3461527" cy="436377"/>
            </a:xfrm>
            <a:prstGeom prst="rect">
              <a:avLst/>
            </a:prstGeom>
          </p:spPr>
          <p:txBody>
            <a:bodyPr lIns="0" tIns="0" rIns="0" bIns="0" rtlCol="0" anchor="t">
              <a:spAutoFit/>
            </a:bodyPr>
            <a:lstStyle/>
            <a:p>
              <a:pPr marL="0" lvl="0" indent="0" algn="ctr">
                <a:lnSpc>
                  <a:spcPts val="3920"/>
                </a:lnSpc>
                <a:spcBef>
                  <a:spcPct val="0"/>
                </a:spcBef>
              </a:pPr>
              <a:r>
                <a:rPr lang="en-US" altLang="zh-CN" sz="4400" spc="279">
                  <a:solidFill>
                    <a:srgbClr val="FFFFFF"/>
                  </a:solidFill>
                  <a:ea typeface="思源宋体-粗体 Bold" panose="02020700000000000000" charset="-122"/>
                </a:rPr>
                <a:t>2.Dont seek for fame and </a:t>
              </a:r>
              <a:r>
                <a:rPr lang="en-US" altLang="zh-CN" sz="4400" spc="279">
                  <a:solidFill>
                    <a:srgbClr val="FFFFFF"/>
                  </a:solidFill>
                  <a:ea typeface="思源宋体-粗体 Bold" charset="0"/>
                </a:rPr>
                <a:t>gain</a:t>
              </a:r>
              <a:endParaRPr lang="en-US" sz="4400" spc="279">
                <a:solidFill>
                  <a:srgbClr val="FFFFFF"/>
                </a:solidFill>
                <a:ea typeface="思源宋体-粗体 Bold" panose="02020700000000000000" charset="-122"/>
              </a:endParaRPr>
            </a:p>
          </p:txBody>
        </p:sp>
      </p:grpSp>
      <p:sp>
        <p:nvSpPr>
          <p:cNvPr id="36" name="文本框 35"/>
          <p:cNvSpPr txBox="1"/>
          <p:nvPr userDrawn="1"/>
        </p:nvSpPr>
        <p:spPr>
          <a:xfrm>
            <a:off x="2084606" y="3331337"/>
            <a:ext cx="4205755" cy="368300"/>
          </a:xfrm>
          <a:prstGeom prst="rect">
            <a:avLst/>
          </a:prstGeom>
        </p:spPr>
        <p:txBody>
          <a:bodyPr wrap="none" rtlCol="0">
            <a:noAutofit/>
          </a:bodyPr>
          <a:p>
            <a:r>
              <a:rPr lang="en-US" altLang="zh-CN" sz="5500"/>
              <a:t>Aspect of military</a:t>
            </a:r>
            <a:endParaRPr lang="zh-CN" altLang="en-US" sz="5500"/>
          </a:p>
        </p:txBody>
      </p:sp>
      <p:sp>
        <p:nvSpPr>
          <p:cNvPr id="37" name="文本框 36"/>
          <p:cNvSpPr txBox="1"/>
          <p:nvPr userDrawn="1"/>
        </p:nvSpPr>
        <p:spPr>
          <a:xfrm>
            <a:off x="9623939" y="3331337"/>
            <a:ext cx="5377850" cy="368300"/>
          </a:xfrm>
          <a:prstGeom prst="rect">
            <a:avLst/>
          </a:prstGeom>
        </p:spPr>
        <p:txBody>
          <a:bodyPr wrap="none" rtlCol="0">
            <a:noAutofit/>
          </a:bodyPr>
          <a:p>
            <a:r>
              <a:rPr lang="en-US" altLang="zh-CN" sz="5500"/>
              <a:t>Aspect of personal life</a:t>
            </a:r>
            <a:endParaRPr lang="zh-CN" altLang="en-US" sz="5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rot="-8972795">
            <a:off x="6655456" y="1256696"/>
            <a:ext cx="4977087" cy="4442050"/>
          </a:xfrm>
          <a:custGeom>
            <a:avLst/>
            <a:gdLst/>
            <a:ahLst/>
            <a:cxnLst/>
            <a:rect l="l" t="t" r="r" b="b"/>
            <a:pathLst>
              <a:path w="4977087" h="4442050">
                <a:moveTo>
                  <a:pt x="0" y="0"/>
                </a:moveTo>
                <a:lnTo>
                  <a:pt x="4977088" y="0"/>
                </a:lnTo>
                <a:lnTo>
                  <a:pt x="4977088" y="4442050"/>
                </a:lnTo>
                <a:lnTo>
                  <a:pt x="0" y="4442050"/>
                </a:lnTo>
                <a:lnTo>
                  <a:pt x="0" y="0"/>
                </a:lnTo>
                <a:close/>
              </a:path>
            </a:pathLst>
          </a:custGeom>
          <a:blipFill>
            <a:blip r:embed="rId2">
              <a:alphaModFix amt="58000"/>
            </a:blip>
            <a:stretch>
              <a:fillRect/>
            </a:stretch>
          </a:blipFill>
        </p:spPr>
      </p:sp>
      <p:sp>
        <p:nvSpPr>
          <p:cNvPr id="4" name="Freeform 4"/>
          <p:cNvSpPr/>
          <p:nvPr/>
        </p:nvSpPr>
        <p:spPr>
          <a:xfrm>
            <a:off x="-977048" y="6808869"/>
            <a:ext cx="14264523" cy="3156026"/>
          </a:xfrm>
          <a:custGeom>
            <a:avLst/>
            <a:gdLst/>
            <a:ahLst/>
            <a:cxnLst/>
            <a:rect l="l" t="t" r="r" b="b"/>
            <a:pathLst>
              <a:path w="14264523" h="3156026">
                <a:moveTo>
                  <a:pt x="0" y="0"/>
                </a:moveTo>
                <a:lnTo>
                  <a:pt x="14264524" y="0"/>
                </a:lnTo>
                <a:lnTo>
                  <a:pt x="14264524" y="3156026"/>
                </a:lnTo>
                <a:lnTo>
                  <a:pt x="0" y="3156026"/>
                </a:lnTo>
                <a:lnTo>
                  <a:pt x="0" y="0"/>
                </a:lnTo>
                <a:close/>
              </a:path>
            </a:pathLst>
          </a:custGeom>
          <a:blipFill>
            <a:blip r:embed="rId3">
              <a:alphaModFix amt="36000"/>
            </a:blip>
            <a:stretch>
              <a:fillRect/>
            </a:stretch>
          </a:blipFill>
        </p:spPr>
      </p:sp>
      <p:sp>
        <p:nvSpPr>
          <p:cNvPr id="5" name="Freeform 5"/>
          <p:cNvSpPr/>
          <p:nvPr/>
        </p:nvSpPr>
        <p:spPr>
          <a:xfrm rot="-509999">
            <a:off x="-290923" y="-261449"/>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4">
              <a:alphaModFix amt="81000"/>
            </a:blip>
            <a:stretch>
              <a:fillRect/>
            </a:stretch>
          </a:blipFill>
        </p:spPr>
      </p:sp>
      <p:sp>
        <p:nvSpPr>
          <p:cNvPr id="6" name="Freeform 6"/>
          <p:cNvSpPr/>
          <p:nvPr/>
        </p:nvSpPr>
        <p:spPr>
          <a:xfrm flipH="1">
            <a:off x="14877282" y="1517496"/>
            <a:ext cx="2178654" cy="1456975"/>
          </a:xfrm>
          <a:custGeom>
            <a:avLst/>
            <a:gdLst/>
            <a:ahLst/>
            <a:cxnLst/>
            <a:rect l="l" t="t" r="r" b="b"/>
            <a:pathLst>
              <a:path w="2178654" h="1456975">
                <a:moveTo>
                  <a:pt x="2178654" y="0"/>
                </a:moveTo>
                <a:lnTo>
                  <a:pt x="0" y="0"/>
                </a:lnTo>
                <a:lnTo>
                  <a:pt x="0" y="1456975"/>
                </a:lnTo>
                <a:lnTo>
                  <a:pt x="2178654" y="1456975"/>
                </a:lnTo>
                <a:lnTo>
                  <a:pt x="2178654" y="0"/>
                </a:lnTo>
                <a:close/>
              </a:path>
            </a:pathLst>
          </a:custGeom>
          <a:blipFill>
            <a:blip r:embed="rId5"/>
            <a:stretch>
              <a:fillRect/>
            </a:stretch>
          </a:blipFill>
        </p:spPr>
      </p:sp>
      <p:sp>
        <p:nvSpPr>
          <p:cNvPr id="7" name="Freeform 7"/>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6"/>
            <a:stretch>
              <a:fillRect/>
            </a:stretch>
          </a:blipFill>
        </p:spPr>
      </p:sp>
      <p:sp>
        <p:nvSpPr>
          <p:cNvPr id="8" name="Freeform 8"/>
          <p:cNvSpPr/>
          <p:nvPr/>
        </p:nvSpPr>
        <p:spPr>
          <a:xfrm rot="1719613" flipH="1">
            <a:off x="375247" y="9143879"/>
            <a:ext cx="5638286" cy="3164488"/>
          </a:xfrm>
          <a:custGeom>
            <a:avLst/>
            <a:gdLst/>
            <a:ahLst/>
            <a:cxnLst/>
            <a:rect l="l" t="t" r="r" b="b"/>
            <a:pathLst>
              <a:path w="5638286" h="3164488">
                <a:moveTo>
                  <a:pt x="5638286" y="0"/>
                </a:moveTo>
                <a:lnTo>
                  <a:pt x="0" y="0"/>
                </a:lnTo>
                <a:lnTo>
                  <a:pt x="0" y="3164487"/>
                </a:lnTo>
                <a:lnTo>
                  <a:pt x="5638286" y="3164487"/>
                </a:lnTo>
                <a:lnTo>
                  <a:pt x="5638286" y="0"/>
                </a:lnTo>
                <a:close/>
              </a:path>
            </a:pathLst>
          </a:custGeom>
          <a:blipFill>
            <a:blip r:embed="rId7"/>
            <a:stretch>
              <a:fillRect/>
            </a:stretch>
          </a:blipFill>
        </p:spPr>
      </p:sp>
      <p:sp>
        <p:nvSpPr>
          <p:cNvPr id="9" name="Freeform 9"/>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8"/>
            <a:stretch>
              <a:fillRect/>
            </a:stretch>
          </a:blipFill>
        </p:spPr>
      </p:sp>
      <p:sp>
        <p:nvSpPr>
          <p:cNvPr id="10" name="Freeform 10"/>
          <p:cNvSpPr/>
          <p:nvPr/>
        </p:nvSpPr>
        <p:spPr>
          <a:xfrm>
            <a:off x="12297373" y="8567441"/>
            <a:ext cx="8234293" cy="1821837"/>
          </a:xfrm>
          <a:custGeom>
            <a:avLst/>
            <a:gdLst/>
            <a:ahLst/>
            <a:cxnLst/>
            <a:rect l="l" t="t" r="r" b="b"/>
            <a:pathLst>
              <a:path w="8234293" h="1821837">
                <a:moveTo>
                  <a:pt x="0" y="0"/>
                </a:moveTo>
                <a:lnTo>
                  <a:pt x="8234293" y="0"/>
                </a:lnTo>
                <a:lnTo>
                  <a:pt x="8234293" y="1821837"/>
                </a:lnTo>
                <a:lnTo>
                  <a:pt x="0" y="1821837"/>
                </a:lnTo>
                <a:lnTo>
                  <a:pt x="0" y="0"/>
                </a:lnTo>
                <a:close/>
              </a:path>
            </a:pathLst>
          </a:custGeom>
          <a:blipFill>
            <a:blip r:embed="rId3">
              <a:alphaModFix amt="47000"/>
            </a:blip>
            <a:stretch>
              <a:fillRect/>
            </a:stretch>
          </a:blipFill>
        </p:spPr>
      </p:sp>
      <p:sp>
        <p:nvSpPr>
          <p:cNvPr id="11" name="Freeform 11"/>
          <p:cNvSpPr/>
          <p:nvPr/>
        </p:nvSpPr>
        <p:spPr>
          <a:xfrm rot="-5270501">
            <a:off x="14663306" y="7243795"/>
            <a:ext cx="2785481" cy="4796795"/>
          </a:xfrm>
          <a:custGeom>
            <a:avLst/>
            <a:gdLst/>
            <a:ahLst/>
            <a:cxnLst/>
            <a:rect l="l" t="t" r="r" b="b"/>
            <a:pathLst>
              <a:path w="2785481" h="4796795">
                <a:moveTo>
                  <a:pt x="0" y="0"/>
                </a:moveTo>
                <a:lnTo>
                  <a:pt x="2785481" y="0"/>
                </a:lnTo>
                <a:lnTo>
                  <a:pt x="2785481" y="4796796"/>
                </a:lnTo>
                <a:lnTo>
                  <a:pt x="0" y="4796796"/>
                </a:lnTo>
                <a:lnTo>
                  <a:pt x="0" y="0"/>
                </a:lnTo>
                <a:close/>
              </a:path>
            </a:pathLst>
          </a:custGeom>
          <a:blipFill>
            <a:blip r:embed="rId9">
              <a:alphaModFix amt="65999"/>
            </a:blip>
            <a:stretch>
              <a:fillRect/>
            </a:stretch>
          </a:blipFill>
        </p:spPr>
      </p:sp>
      <p:sp>
        <p:nvSpPr>
          <p:cNvPr id="12" name="TextBox 12"/>
          <p:cNvSpPr txBox="1"/>
          <p:nvPr/>
        </p:nvSpPr>
        <p:spPr>
          <a:xfrm>
            <a:off x="990600" y="4762500"/>
            <a:ext cx="16002635" cy="7540625"/>
          </a:xfrm>
          <a:prstGeom prst="rect">
            <a:avLst/>
          </a:prstGeom>
        </p:spPr>
        <p:txBody>
          <a:bodyPr wrap="square" lIns="0" tIns="0" rIns="0" bIns="0" rtlCol="0" anchor="t">
            <a:spAutoFit/>
          </a:bodyPr>
          <a:lstStyle/>
          <a:p>
            <a:pPr algn="ctr">
              <a:lnSpc>
                <a:spcPts val="19600"/>
              </a:lnSpc>
            </a:pPr>
            <a:r>
              <a:rPr lang="en-US" altLang="zh-CN" sz="14000" spc="796">
                <a:solidFill>
                  <a:srgbClr val="363B3D"/>
                </a:solidFill>
                <a:ea typeface="字由点字典楷" panose="00020600040101010101" charset="-122"/>
                <a:sym typeface="+mn-ea"/>
              </a:rPr>
              <a:t>Movie: </a:t>
            </a:r>
            <a:r>
              <a:rPr sz="14000" spc="796">
                <a:solidFill>
                  <a:srgbClr val="363B3D"/>
                </a:solidFill>
                <a:ea typeface="字由点字典楷" panose="00020600040101010101" charset="-122"/>
                <a:sym typeface="+mn-ea"/>
              </a:rPr>
              <a:t>Manjiang Hong</a:t>
            </a:r>
            <a:endParaRPr lang="zh-CN" altLang="en-US" sz="14000">
              <a:solidFill>
                <a:srgbClr val="363B3D"/>
              </a:solidFill>
              <a:ea typeface="可画手书" panose="00020600040101010101" charset="-122"/>
            </a:endParaRPr>
          </a:p>
          <a:p>
            <a:pPr algn="ctr">
              <a:lnSpc>
                <a:spcPts val="19600"/>
              </a:lnSpc>
            </a:pPr>
            <a:endParaRPr lang="zh-CN" altLang="en-US" sz="14000" spc="2744">
              <a:solidFill>
                <a:srgbClr val="363B3D"/>
              </a:solidFill>
              <a:ea typeface="可画手书" panose="00020600040101010101" charset="-122"/>
            </a:endParaRPr>
          </a:p>
        </p:txBody>
      </p:sp>
      <p:sp>
        <p:nvSpPr>
          <p:cNvPr id="13" name="TextBox 13"/>
          <p:cNvSpPr txBox="1"/>
          <p:nvPr/>
        </p:nvSpPr>
        <p:spPr>
          <a:xfrm>
            <a:off x="7239000" y="2095500"/>
            <a:ext cx="4187190" cy="8771890"/>
          </a:xfrm>
          <a:prstGeom prst="rect">
            <a:avLst/>
          </a:prstGeom>
        </p:spPr>
        <p:txBody>
          <a:bodyPr wrap="square" lIns="0" tIns="0" rIns="0" bIns="0" rtlCol="0" anchor="t">
            <a:spAutoFit/>
          </a:bodyPr>
          <a:lstStyle/>
          <a:p>
            <a:pPr marL="0" lvl="0" indent="0" algn="ctr">
              <a:lnSpc>
                <a:spcPts val="22800"/>
              </a:lnSpc>
              <a:spcBef>
                <a:spcPct val="0"/>
              </a:spcBef>
            </a:pPr>
            <a:r>
              <a:rPr lang="en-US" altLang="zh-CN" sz="20000">
                <a:solidFill>
                  <a:srgbClr val="363B3D"/>
                </a:solidFill>
                <a:ea typeface="可画手书" panose="00020600040101010101" charset="-122"/>
              </a:rPr>
              <a:t>two</a:t>
            </a:r>
            <a:endParaRPr lang="en-US" altLang="zh-CN" sz="20000">
              <a:solidFill>
                <a:srgbClr val="363B3D"/>
              </a:solidFill>
              <a:ea typeface="可画手书" panose="00020600040101010101" charset="-122"/>
            </a:endParaRPr>
          </a:p>
          <a:p>
            <a:pPr marL="0" lvl="0" indent="0" algn="ctr">
              <a:lnSpc>
                <a:spcPts val="22800"/>
              </a:lnSpc>
              <a:spcBef>
                <a:spcPct val="0"/>
              </a:spcBef>
            </a:pPr>
            <a:endParaRPr lang="en-US" altLang="zh-CN" sz="20000">
              <a:solidFill>
                <a:srgbClr val="363B3D"/>
              </a:solidFill>
              <a:ea typeface="可画手书" panose="00020600040101010101" charset="-122"/>
            </a:endParaRPr>
          </a:p>
          <a:p>
            <a:pPr marL="0" lvl="0" indent="0" algn="ctr">
              <a:lnSpc>
                <a:spcPts val="22800"/>
              </a:lnSpc>
              <a:spcBef>
                <a:spcPct val="0"/>
              </a:spcBef>
            </a:pPr>
            <a:endParaRPr lang="en-US" altLang="zh-CN" sz="20000">
              <a:solidFill>
                <a:srgbClr val="363B3D"/>
              </a:solidFill>
              <a:ea typeface="可画手书" panose="000206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Freeform 2"/>
          <p:cNvSpPr/>
          <p:nvPr/>
        </p:nvSpPr>
        <p:spPr>
          <a:xfrm>
            <a:off x="0" y="2671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5" name="Freeform 5"/>
          <p:cNvSpPr/>
          <p:nvPr/>
        </p:nvSpPr>
        <p:spPr>
          <a:xfrm rot="-509999">
            <a:off x="-290923" y="-261449"/>
            <a:ext cx="5585774" cy="3365429"/>
          </a:xfrm>
          <a:custGeom>
            <a:avLst/>
            <a:gdLst/>
            <a:ahLst/>
            <a:cxnLst/>
            <a:rect l="l" t="t" r="r" b="b"/>
            <a:pathLst>
              <a:path w="5585774" h="3365429">
                <a:moveTo>
                  <a:pt x="0" y="0"/>
                </a:moveTo>
                <a:lnTo>
                  <a:pt x="5585774" y="0"/>
                </a:lnTo>
                <a:lnTo>
                  <a:pt x="5585774" y="3365429"/>
                </a:lnTo>
                <a:lnTo>
                  <a:pt x="0" y="3365429"/>
                </a:lnTo>
                <a:lnTo>
                  <a:pt x="0" y="0"/>
                </a:lnTo>
                <a:close/>
              </a:path>
            </a:pathLst>
          </a:custGeom>
          <a:blipFill>
            <a:blip r:embed="rId2">
              <a:alphaModFix amt="81000"/>
            </a:blip>
            <a:stretch>
              <a:fillRect/>
            </a:stretch>
          </a:blipFill>
        </p:spPr>
      </p:sp>
      <p:sp>
        <p:nvSpPr>
          <p:cNvPr id="4" name="Freeform 7"/>
          <p:cNvSpPr/>
          <p:nvPr/>
        </p:nvSpPr>
        <p:spPr>
          <a:xfrm flipH="1">
            <a:off x="-75215" y="6558374"/>
            <a:ext cx="3911247" cy="3657016"/>
          </a:xfrm>
          <a:custGeom>
            <a:avLst/>
            <a:gdLst/>
            <a:ahLst/>
            <a:cxnLst/>
            <a:rect l="l" t="t" r="r" b="b"/>
            <a:pathLst>
              <a:path w="3911247" h="3657016">
                <a:moveTo>
                  <a:pt x="3911247" y="0"/>
                </a:moveTo>
                <a:lnTo>
                  <a:pt x="0" y="0"/>
                </a:lnTo>
                <a:lnTo>
                  <a:pt x="0" y="3657016"/>
                </a:lnTo>
                <a:lnTo>
                  <a:pt x="3911247" y="3657016"/>
                </a:lnTo>
                <a:lnTo>
                  <a:pt x="3911247" y="0"/>
                </a:lnTo>
                <a:close/>
              </a:path>
            </a:pathLst>
          </a:custGeom>
          <a:blipFill>
            <a:blip r:embed="rId3"/>
            <a:stretch>
              <a:fillRect/>
            </a:stretch>
          </a:blipFill>
        </p:spPr>
      </p:sp>
      <p:sp>
        <p:nvSpPr>
          <p:cNvPr id="10" name="Freeform 9"/>
          <p:cNvSpPr/>
          <p:nvPr/>
        </p:nvSpPr>
        <p:spPr>
          <a:xfrm>
            <a:off x="13418122" y="5273550"/>
            <a:ext cx="5992794" cy="3634340"/>
          </a:xfrm>
          <a:custGeom>
            <a:avLst/>
            <a:gdLst/>
            <a:ahLst/>
            <a:cxnLst/>
            <a:rect l="l" t="t" r="r" b="b"/>
            <a:pathLst>
              <a:path w="5992794" h="3634340">
                <a:moveTo>
                  <a:pt x="0" y="0"/>
                </a:moveTo>
                <a:lnTo>
                  <a:pt x="5992795" y="0"/>
                </a:lnTo>
                <a:lnTo>
                  <a:pt x="5992795" y="3634340"/>
                </a:lnTo>
                <a:lnTo>
                  <a:pt x="0" y="3634340"/>
                </a:lnTo>
                <a:lnTo>
                  <a:pt x="0" y="0"/>
                </a:lnTo>
                <a:close/>
              </a:path>
            </a:pathLst>
          </a:custGeom>
          <a:blipFill>
            <a:blip r:embed="rId4"/>
            <a:stretch>
              <a:fillRect/>
            </a:stretch>
          </a:blipFill>
        </p:spPr>
      </p:sp>
      <p:pic>
        <p:nvPicPr>
          <p:cNvPr id="11" name="图片 10" descr="upload_post_object_v2_4155644475"/>
          <p:cNvPicPr>
            <a:picLocks noChangeAspect="1"/>
          </p:cNvPicPr>
          <p:nvPr/>
        </p:nvPicPr>
        <p:blipFill>
          <a:blip r:embed="rId5"/>
          <a:stretch>
            <a:fillRect/>
          </a:stretch>
        </p:blipFill>
        <p:spPr>
          <a:xfrm>
            <a:off x="620196" y="26718"/>
            <a:ext cx="17667804" cy="98277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611" b="-163222"/>
            </a:stretch>
          </a:blipFill>
        </p:spPr>
      </p:sp>
      <p:sp>
        <p:nvSpPr>
          <p:cNvPr id="3" name="Freeform 3"/>
          <p:cNvSpPr/>
          <p:nvPr/>
        </p:nvSpPr>
        <p:spPr>
          <a:xfrm>
            <a:off x="104846" y="9497457"/>
            <a:ext cx="14264523" cy="3156026"/>
          </a:xfrm>
          <a:custGeom>
            <a:avLst/>
            <a:gdLst/>
            <a:ahLst/>
            <a:cxnLst/>
            <a:rect l="l" t="t" r="r" b="b"/>
            <a:pathLst>
              <a:path w="14264523" h="3156026">
                <a:moveTo>
                  <a:pt x="0" y="0"/>
                </a:moveTo>
                <a:lnTo>
                  <a:pt x="14264523" y="0"/>
                </a:lnTo>
                <a:lnTo>
                  <a:pt x="14264523" y="3156026"/>
                </a:lnTo>
                <a:lnTo>
                  <a:pt x="0" y="3156026"/>
                </a:lnTo>
                <a:lnTo>
                  <a:pt x="0" y="0"/>
                </a:lnTo>
                <a:close/>
              </a:path>
            </a:pathLst>
          </a:custGeom>
          <a:blipFill>
            <a:blip r:embed="rId2">
              <a:alphaModFix amt="36000"/>
            </a:blip>
            <a:stretch>
              <a:fillRect/>
            </a:stretch>
          </a:blipFill>
        </p:spPr>
      </p:sp>
      <p:sp>
        <p:nvSpPr>
          <p:cNvPr id="4" name="Freeform 4"/>
          <p:cNvSpPr/>
          <p:nvPr/>
        </p:nvSpPr>
        <p:spPr>
          <a:xfrm rot="-6823175">
            <a:off x="8003841" y="555595"/>
            <a:ext cx="2280318" cy="2035184"/>
          </a:xfrm>
          <a:custGeom>
            <a:avLst/>
            <a:gdLst/>
            <a:ahLst/>
            <a:cxnLst/>
            <a:rect l="l" t="t" r="r" b="b"/>
            <a:pathLst>
              <a:path w="2280318" h="2035184">
                <a:moveTo>
                  <a:pt x="0" y="0"/>
                </a:moveTo>
                <a:lnTo>
                  <a:pt x="2280318" y="0"/>
                </a:lnTo>
                <a:lnTo>
                  <a:pt x="2280318" y="2035185"/>
                </a:lnTo>
                <a:lnTo>
                  <a:pt x="0" y="2035185"/>
                </a:lnTo>
                <a:lnTo>
                  <a:pt x="0" y="0"/>
                </a:lnTo>
                <a:close/>
              </a:path>
            </a:pathLst>
          </a:custGeom>
          <a:blipFill>
            <a:blip r:embed="rId3">
              <a:alphaModFix amt="58000"/>
            </a:blip>
            <a:stretch>
              <a:fillRect/>
            </a:stretch>
          </a:blipFill>
        </p:spPr>
      </p:sp>
      <p:sp>
        <p:nvSpPr>
          <p:cNvPr id="5" name="TextBox 5"/>
          <p:cNvSpPr txBox="1"/>
          <p:nvPr/>
        </p:nvSpPr>
        <p:spPr>
          <a:xfrm>
            <a:off x="5938421" y="1125129"/>
            <a:ext cx="6411158" cy="1169035"/>
          </a:xfrm>
          <a:prstGeom prst="rect">
            <a:avLst/>
          </a:prstGeom>
        </p:spPr>
        <p:txBody>
          <a:bodyPr lIns="0" tIns="0" rIns="0" bIns="0" rtlCol="0" anchor="t">
            <a:spAutoFit/>
          </a:bodyPr>
          <a:lstStyle/>
          <a:p>
            <a:pPr algn="ctr">
              <a:lnSpc>
                <a:spcPts val="9120"/>
              </a:lnSpc>
            </a:pPr>
            <a:r>
              <a:rPr lang="en-US" sz="6000" b="1">
                <a:solidFill>
                  <a:srgbClr val="363B3D"/>
                </a:solidFill>
                <a:ea typeface="可画手书" panose="00020600040101010101" charset="-122"/>
              </a:rPr>
              <a:t> </a:t>
            </a:r>
            <a:r>
              <a:rPr lang="en-US" altLang="zh-CN" sz="6000" b="1">
                <a:solidFill>
                  <a:srgbClr val="363B3D"/>
                </a:solidFill>
                <a:ea typeface="可画手书" panose="00020600040101010101" charset="-122"/>
              </a:rPr>
              <a:t>M</a:t>
            </a:r>
            <a:r>
              <a:rPr lang="en-US" sz="6000" b="1">
                <a:solidFill>
                  <a:srgbClr val="363B3D"/>
                </a:solidFill>
                <a:ea typeface="可画手书" panose="00020600040101010101" charset="-122"/>
              </a:rPr>
              <a:t>ain characters</a:t>
            </a:r>
            <a:endParaRPr lang="en-US" sz="6000" b="1">
              <a:solidFill>
                <a:srgbClr val="363B3D"/>
              </a:solidFill>
              <a:ea typeface="可画手书" panose="00020600040101010101" charset="-122"/>
            </a:endParaRPr>
          </a:p>
        </p:txBody>
      </p:sp>
      <p:sp>
        <p:nvSpPr>
          <p:cNvPr id="6" name="Freeform 6"/>
          <p:cNvSpPr/>
          <p:nvPr/>
        </p:nvSpPr>
        <p:spPr>
          <a:xfrm rot="-509999">
            <a:off x="-150787" y="-298847"/>
            <a:ext cx="3332933" cy="2008092"/>
          </a:xfrm>
          <a:custGeom>
            <a:avLst/>
            <a:gdLst/>
            <a:ahLst/>
            <a:cxnLst/>
            <a:rect l="l" t="t" r="r" b="b"/>
            <a:pathLst>
              <a:path w="3332933" h="2008092">
                <a:moveTo>
                  <a:pt x="0" y="0"/>
                </a:moveTo>
                <a:lnTo>
                  <a:pt x="3332933" y="0"/>
                </a:lnTo>
                <a:lnTo>
                  <a:pt x="3332933" y="2008092"/>
                </a:lnTo>
                <a:lnTo>
                  <a:pt x="0" y="2008092"/>
                </a:lnTo>
                <a:lnTo>
                  <a:pt x="0" y="0"/>
                </a:lnTo>
                <a:close/>
              </a:path>
            </a:pathLst>
          </a:custGeom>
          <a:blipFill>
            <a:blip r:embed="rId4">
              <a:alphaModFix amt="81000"/>
            </a:blip>
            <a:stretch>
              <a:fillRect/>
            </a:stretch>
          </a:blipFill>
        </p:spPr>
      </p:sp>
      <p:sp>
        <p:nvSpPr>
          <p:cNvPr id="7" name="Freeform 7"/>
          <p:cNvSpPr/>
          <p:nvPr/>
        </p:nvSpPr>
        <p:spPr>
          <a:xfrm flipH="1">
            <a:off x="14118732" y="615032"/>
            <a:ext cx="1166405" cy="780033"/>
          </a:xfrm>
          <a:custGeom>
            <a:avLst/>
            <a:gdLst/>
            <a:ahLst/>
            <a:cxnLst/>
            <a:rect l="l" t="t" r="r" b="b"/>
            <a:pathLst>
              <a:path w="1166405" h="780033">
                <a:moveTo>
                  <a:pt x="1166405" y="0"/>
                </a:moveTo>
                <a:lnTo>
                  <a:pt x="0" y="0"/>
                </a:lnTo>
                <a:lnTo>
                  <a:pt x="0" y="780033"/>
                </a:lnTo>
                <a:lnTo>
                  <a:pt x="1166405" y="780033"/>
                </a:lnTo>
                <a:lnTo>
                  <a:pt x="1166405" y="0"/>
                </a:lnTo>
                <a:close/>
              </a:path>
            </a:pathLst>
          </a:custGeom>
          <a:blipFill>
            <a:blip r:embed="rId5"/>
            <a:stretch>
              <a:fillRect/>
            </a:stretch>
          </a:blipFill>
        </p:spPr>
      </p:sp>
      <p:sp>
        <p:nvSpPr>
          <p:cNvPr id="8" name="Freeform 8"/>
          <p:cNvSpPr/>
          <p:nvPr/>
        </p:nvSpPr>
        <p:spPr>
          <a:xfrm flipH="1">
            <a:off x="-75215" y="8508990"/>
            <a:ext cx="1825026" cy="1706400"/>
          </a:xfrm>
          <a:custGeom>
            <a:avLst/>
            <a:gdLst/>
            <a:ahLst/>
            <a:cxnLst/>
            <a:rect l="l" t="t" r="r" b="b"/>
            <a:pathLst>
              <a:path w="1825026" h="1706400">
                <a:moveTo>
                  <a:pt x="1825027" y="0"/>
                </a:moveTo>
                <a:lnTo>
                  <a:pt x="0" y="0"/>
                </a:lnTo>
                <a:lnTo>
                  <a:pt x="0" y="1706400"/>
                </a:lnTo>
                <a:lnTo>
                  <a:pt x="1825027" y="1706400"/>
                </a:lnTo>
                <a:lnTo>
                  <a:pt x="1825027" y="0"/>
                </a:lnTo>
                <a:close/>
              </a:path>
            </a:pathLst>
          </a:custGeom>
          <a:blipFill>
            <a:blip r:embed="rId6"/>
            <a:stretch>
              <a:fillRect/>
            </a:stretch>
          </a:blipFill>
        </p:spPr>
      </p:sp>
      <p:sp>
        <p:nvSpPr>
          <p:cNvPr id="9" name="Freeform 9"/>
          <p:cNvSpPr/>
          <p:nvPr/>
        </p:nvSpPr>
        <p:spPr>
          <a:xfrm>
            <a:off x="15967534" y="8719578"/>
            <a:ext cx="3513022" cy="2130478"/>
          </a:xfrm>
          <a:custGeom>
            <a:avLst/>
            <a:gdLst/>
            <a:ahLst/>
            <a:cxnLst/>
            <a:rect l="l" t="t" r="r" b="b"/>
            <a:pathLst>
              <a:path w="3513022" h="2130478">
                <a:moveTo>
                  <a:pt x="0" y="0"/>
                </a:moveTo>
                <a:lnTo>
                  <a:pt x="3513022" y="0"/>
                </a:lnTo>
                <a:lnTo>
                  <a:pt x="3513022" y="2130478"/>
                </a:lnTo>
                <a:lnTo>
                  <a:pt x="0" y="2130478"/>
                </a:lnTo>
                <a:lnTo>
                  <a:pt x="0" y="0"/>
                </a:lnTo>
                <a:close/>
              </a:path>
            </a:pathLst>
          </a:custGeom>
          <a:blipFill>
            <a:blip r:embed="rId7"/>
            <a:stretch>
              <a:fillRect/>
            </a:stretch>
          </a:blipFill>
        </p:spPr>
      </p:sp>
      <p:sp>
        <p:nvSpPr>
          <p:cNvPr id="11" name="Freeform 11"/>
          <p:cNvSpPr/>
          <p:nvPr/>
        </p:nvSpPr>
        <p:spPr>
          <a:xfrm rot="-6134685">
            <a:off x="15874971" y="-623028"/>
            <a:ext cx="1890836" cy="3256153"/>
          </a:xfrm>
          <a:custGeom>
            <a:avLst/>
            <a:gdLst/>
            <a:ahLst/>
            <a:cxnLst/>
            <a:rect l="l" t="t" r="r" b="b"/>
            <a:pathLst>
              <a:path w="1890836" h="3256153">
                <a:moveTo>
                  <a:pt x="0" y="0"/>
                </a:moveTo>
                <a:lnTo>
                  <a:pt x="1890836" y="0"/>
                </a:lnTo>
                <a:lnTo>
                  <a:pt x="1890836" y="3256153"/>
                </a:lnTo>
                <a:lnTo>
                  <a:pt x="0" y="3256153"/>
                </a:lnTo>
                <a:lnTo>
                  <a:pt x="0" y="0"/>
                </a:lnTo>
                <a:close/>
              </a:path>
            </a:pathLst>
          </a:custGeom>
          <a:blipFill>
            <a:blip r:embed="rId8">
              <a:alphaModFix amt="65999"/>
            </a:blip>
            <a:stretch>
              <a:fillRect/>
            </a:stretch>
          </a:blipFill>
        </p:spPr>
      </p:sp>
      <p:grpSp>
        <p:nvGrpSpPr>
          <p:cNvPr id="12" name="Group 12"/>
          <p:cNvGrpSpPr/>
          <p:nvPr/>
        </p:nvGrpSpPr>
        <p:grpSpPr>
          <a:xfrm rot="0">
            <a:off x="1307221" y="3550081"/>
            <a:ext cx="3712294" cy="5632019"/>
            <a:chOff x="0" y="0"/>
            <a:chExt cx="959160" cy="1455167"/>
          </a:xfrm>
        </p:grpSpPr>
        <p:sp>
          <p:nvSpPr>
            <p:cNvPr id="13" name="Freeform 13"/>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C8CCD0"/>
            </a:solidFill>
            <a:ln w="19050" cap="sq">
              <a:solidFill>
                <a:srgbClr val="FFFFFF"/>
              </a:solidFill>
              <a:prstDash val="solid"/>
              <a:miter/>
            </a:ln>
          </p:spPr>
        </p:sp>
        <p:sp>
          <p:nvSpPr>
            <p:cNvPr id="14" name="TextBox 14"/>
            <p:cNvSpPr txBox="1"/>
            <p:nvPr/>
          </p:nvSpPr>
          <p:spPr>
            <a:xfrm>
              <a:off x="0" y="-47625"/>
              <a:ext cx="959160" cy="1502792"/>
            </a:xfrm>
            <a:prstGeom prst="rect">
              <a:avLst/>
            </a:prstGeom>
          </p:spPr>
          <p:txBody>
            <a:bodyPr lIns="50800" tIns="50800" rIns="50800" bIns="50800" rtlCol="0" anchor="ctr"/>
            <a:lstStyle/>
            <a:p>
              <a:pPr algn="ctr">
                <a:lnSpc>
                  <a:spcPts val="2660"/>
                </a:lnSpc>
                <a:spcBef>
                  <a:spcPct val="0"/>
                </a:spcBef>
              </a:pPr>
            </a:p>
            <a:p>
              <a:pPr algn="ctr">
                <a:lnSpc>
                  <a:spcPts val="2660"/>
                </a:lnSpc>
                <a:spcBef>
                  <a:spcPct val="0"/>
                </a:spcBef>
              </a:pPr>
            </a:p>
            <a:p>
              <a:pPr algn="ctr">
                <a:lnSpc>
                  <a:spcPts val="2660"/>
                </a:lnSpc>
                <a:spcBef>
                  <a:spcPct val="0"/>
                </a:spcBef>
              </a:pPr>
            </a:p>
            <a:p>
              <a:pPr algn="ctr">
                <a:lnSpc>
                  <a:spcPts val="2660"/>
                </a:lnSpc>
                <a:spcBef>
                  <a:spcPct val="0"/>
                </a:spcBef>
              </a:pPr>
            </a:p>
            <a:p>
              <a:pPr algn="ctr">
                <a:lnSpc>
                  <a:spcPts val="2660"/>
                </a:lnSpc>
                <a:spcBef>
                  <a:spcPct val="0"/>
                </a:spcBef>
              </a:pPr>
              <a:r>
                <a:t>As a descendant of the Jiajun army, he is extremely loyal. Despite knowing that he may not succeed, he persists in fighting for Yue Fei's wishes, demonstrating loyalty to the national cause and steadfastness to personal beliefs.</a:t>
              </a:r>
            </a:p>
          </p:txBody>
        </p:sp>
      </p:grpSp>
      <p:grpSp>
        <p:nvGrpSpPr>
          <p:cNvPr id="15" name="Group 15"/>
          <p:cNvGrpSpPr/>
          <p:nvPr/>
        </p:nvGrpSpPr>
        <p:grpSpPr>
          <a:xfrm rot="0">
            <a:off x="2518019" y="2888019"/>
            <a:ext cx="1290699" cy="129069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2797E"/>
            </a:solidFill>
            <a:ln w="19050" cap="rnd">
              <a:solidFill>
                <a:srgbClr val="C8CCD0"/>
              </a:solidFill>
              <a:prstDash val="solid"/>
              <a:round/>
            </a:ln>
          </p:spPr>
        </p:sp>
        <p:sp>
          <p:nvSpPr>
            <p:cNvPr id="17" name="TextBox 17"/>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18" name="TextBox 18"/>
          <p:cNvSpPr txBox="1"/>
          <p:nvPr/>
        </p:nvSpPr>
        <p:spPr>
          <a:xfrm>
            <a:off x="2570997" y="3058706"/>
            <a:ext cx="1184743" cy="854053"/>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思源宋体-粗体" panose="02020600000000000000" charset="-122"/>
              </a:rPr>
              <a:t>01</a:t>
            </a:r>
            <a:endParaRPr lang="en-US" sz="5000">
              <a:solidFill>
                <a:srgbClr val="FFFFFF"/>
              </a:solidFill>
              <a:latin typeface="思源宋体-粗体" panose="02020600000000000000" charset="-122"/>
            </a:endParaRPr>
          </a:p>
        </p:txBody>
      </p:sp>
      <p:grpSp>
        <p:nvGrpSpPr>
          <p:cNvPr id="19" name="Group 19"/>
          <p:cNvGrpSpPr/>
          <p:nvPr/>
        </p:nvGrpSpPr>
        <p:grpSpPr>
          <a:xfrm rot="0">
            <a:off x="5294309" y="3550081"/>
            <a:ext cx="3712294" cy="5632019"/>
            <a:chOff x="0" y="0"/>
            <a:chExt cx="959160" cy="1455167"/>
          </a:xfrm>
        </p:grpSpPr>
        <p:sp>
          <p:nvSpPr>
            <p:cNvPr id="20" name="Freeform 20"/>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C8CCD0"/>
            </a:solidFill>
            <a:ln w="19050" cap="sq">
              <a:solidFill>
                <a:srgbClr val="FFFFFF"/>
              </a:solidFill>
              <a:prstDash val="solid"/>
              <a:miter/>
            </a:ln>
          </p:spPr>
        </p:sp>
        <p:sp>
          <p:nvSpPr>
            <p:cNvPr id="21" name="TextBox 21"/>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r>
                <a:t> </a:t>
              </a:r>
            </a:p>
            <a:p>
              <a:pPr marL="0" lvl="0" indent="0" algn="ctr">
                <a:lnSpc>
                  <a:spcPts val="2660"/>
                </a:lnSpc>
                <a:spcBef>
                  <a:spcPct val="0"/>
                </a:spcBef>
              </a:pPr>
              <a:r>
                <a:t>A complex character, torn between loyalty to Qin Hui and a lingering conscience, ultimately chooses to betray.</a:t>
              </a:r>
            </a:p>
          </p:txBody>
        </p:sp>
      </p:grpSp>
      <p:grpSp>
        <p:nvGrpSpPr>
          <p:cNvPr id="22" name="Group 22"/>
          <p:cNvGrpSpPr/>
          <p:nvPr/>
        </p:nvGrpSpPr>
        <p:grpSpPr>
          <a:xfrm rot="0">
            <a:off x="6505107" y="2888019"/>
            <a:ext cx="1290699" cy="129069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2797E"/>
            </a:solidFill>
            <a:ln w="19050" cap="rnd">
              <a:solidFill>
                <a:srgbClr val="C8CCD0"/>
              </a:solidFill>
              <a:prstDash val="solid"/>
              <a:round/>
            </a:ln>
          </p:spPr>
        </p:sp>
        <p:sp>
          <p:nvSpPr>
            <p:cNvPr id="24" name="TextBox 24"/>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25" name="TextBox 25"/>
          <p:cNvSpPr txBox="1"/>
          <p:nvPr/>
        </p:nvSpPr>
        <p:spPr>
          <a:xfrm>
            <a:off x="6558085" y="3057127"/>
            <a:ext cx="1184743" cy="854053"/>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FFFFFF"/>
                </a:solidFill>
                <a:latin typeface="思源宋体-粗体" panose="02020600000000000000" charset="-122"/>
              </a:rPr>
              <a:t>02</a:t>
            </a:r>
            <a:endParaRPr lang="en-US" sz="5000" u="none" strike="noStrike">
              <a:solidFill>
                <a:srgbClr val="FFFFFF"/>
              </a:solidFill>
              <a:latin typeface="思源宋体-粗体" panose="02020600000000000000" charset="-122"/>
            </a:endParaRPr>
          </a:p>
        </p:txBody>
      </p:sp>
      <p:grpSp>
        <p:nvGrpSpPr>
          <p:cNvPr id="26" name="Group 26"/>
          <p:cNvGrpSpPr/>
          <p:nvPr/>
        </p:nvGrpSpPr>
        <p:grpSpPr>
          <a:xfrm rot="0">
            <a:off x="9281397" y="3550081"/>
            <a:ext cx="3712294" cy="5632019"/>
            <a:chOff x="0" y="0"/>
            <a:chExt cx="959160" cy="1455167"/>
          </a:xfrm>
        </p:grpSpPr>
        <p:sp>
          <p:nvSpPr>
            <p:cNvPr id="27" name="Freeform 27"/>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C8CCD0"/>
            </a:solidFill>
            <a:ln w="19050" cap="sq">
              <a:solidFill>
                <a:srgbClr val="FFFFFF"/>
              </a:solidFill>
              <a:prstDash val="solid"/>
              <a:miter/>
            </a:ln>
          </p:spPr>
        </p:sp>
        <p:sp>
          <p:nvSpPr>
            <p:cNvPr id="28" name="TextBox 28"/>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p>
            <a:p>
              <a:pPr marL="0" lvl="0" indent="0" algn="ctr">
                <a:lnSpc>
                  <a:spcPts val="2660"/>
                </a:lnSpc>
                <a:spcBef>
                  <a:spcPct val="0"/>
                </a:spcBef>
              </a:pPr>
              <a:r>
                <a:t>Appears polite and decorous on the surface, but is actually cunning and ruthless.</a:t>
              </a:r>
            </a:p>
          </p:txBody>
        </p:sp>
      </p:grpSp>
      <p:grpSp>
        <p:nvGrpSpPr>
          <p:cNvPr id="29" name="Group 29"/>
          <p:cNvGrpSpPr/>
          <p:nvPr/>
        </p:nvGrpSpPr>
        <p:grpSpPr>
          <a:xfrm rot="0">
            <a:off x="10492195" y="2888019"/>
            <a:ext cx="1290699" cy="1290699"/>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2797E"/>
            </a:solidFill>
            <a:ln w="19050" cap="rnd">
              <a:solidFill>
                <a:srgbClr val="C8CCD0"/>
              </a:solidFill>
              <a:prstDash val="solid"/>
              <a:round/>
            </a:ln>
          </p:spPr>
        </p:sp>
        <p:sp>
          <p:nvSpPr>
            <p:cNvPr id="31" name="TextBox 31"/>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32" name="TextBox 32"/>
          <p:cNvSpPr txBox="1"/>
          <p:nvPr/>
        </p:nvSpPr>
        <p:spPr>
          <a:xfrm>
            <a:off x="10545173" y="3057127"/>
            <a:ext cx="1184743" cy="854053"/>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FFFFFF"/>
                </a:solidFill>
                <a:latin typeface="思源宋体-粗体" panose="02020600000000000000" charset="-122"/>
              </a:rPr>
              <a:t>03</a:t>
            </a:r>
            <a:endParaRPr lang="en-US" sz="5000" u="none" strike="noStrike">
              <a:solidFill>
                <a:srgbClr val="FFFFFF"/>
              </a:solidFill>
              <a:latin typeface="思源宋体-粗体" panose="02020600000000000000" charset="-122"/>
            </a:endParaRPr>
          </a:p>
        </p:txBody>
      </p:sp>
      <p:grpSp>
        <p:nvGrpSpPr>
          <p:cNvPr id="33" name="Group 33"/>
          <p:cNvGrpSpPr/>
          <p:nvPr/>
        </p:nvGrpSpPr>
        <p:grpSpPr>
          <a:xfrm rot="0">
            <a:off x="13268485" y="3550081"/>
            <a:ext cx="3712294" cy="5632019"/>
            <a:chOff x="0" y="0"/>
            <a:chExt cx="959160" cy="1455167"/>
          </a:xfrm>
        </p:grpSpPr>
        <p:sp>
          <p:nvSpPr>
            <p:cNvPr id="34" name="Freeform 34"/>
            <p:cNvSpPr/>
            <p:nvPr/>
          </p:nvSpPr>
          <p:spPr>
            <a:xfrm>
              <a:off x="0" y="0"/>
              <a:ext cx="959160" cy="1455167"/>
            </a:xfrm>
            <a:custGeom>
              <a:avLst/>
              <a:gdLst/>
              <a:ahLst/>
              <a:cxnLst/>
              <a:rect l="l" t="t" r="r" b="b"/>
              <a:pathLst>
                <a:path w="959160" h="1455167">
                  <a:moveTo>
                    <a:pt x="41710" y="0"/>
                  </a:moveTo>
                  <a:lnTo>
                    <a:pt x="917451" y="0"/>
                  </a:lnTo>
                  <a:cubicBezTo>
                    <a:pt x="940486" y="0"/>
                    <a:pt x="959160" y="18674"/>
                    <a:pt x="959160" y="41710"/>
                  </a:cubicBezTo>
                  <a:lnTo>
                    <a:pt x="959160" y="1413458"/>
                  </a:lnTo>
                  <a:cubicBezTo>
                    <a:pt x="959160" y="1436493"/>
                    <a:pt x="940486" y="1455167"/>
                    <a:pt x="917451" y="1455167"/>
                  </a:cubicBezTo>
                  <a:lnTo>
                    <a:pt x="41710" y="1455167"/>
                  </a:lnTo>
                  <a:cubicBezTo>
                    <a:pt x="18674" y="1455167"/>
                    <a:pt x="0" y="1436493"/>
                    <a:pt x="0" y="1413458"/>
                  </a:cubicBezTo>
                  <a:lnTo>
                    <a:pt x="0" y="41710"/>
                  </a:lnTo>
                  <a:cubicBezTo>
                    <a:pt x="0" y="18674"/>
                    <a:pt x="18674" y="0"/>
                    <a:pt x="41710" y="0"/>
                  </a:cubicBezTo>
                  <a:close/>
                </a:path>
              </a:pathLst>
            </a:custGeom>
            <a:solidFill>
              <a:srgbClr val="C8CCD0"/>
            </a:solidFill>
            <a:ln w="19050" cap="sq">
              <a:solidFill>
                <a:srgbClr val="FFFFFF"/>
              </a:solidFill>
              <a:prstDash val="solid"/>
              <a:miter/>
            </a:ln>
          </p:spPr>
        </p:sp>
        <p:sp>
          <p:nvSpPr>
            <p:cNvPr id="35" name="TextBox 35"/>
            <p:cNvSpPr txBox="1"/>
            <p:nvPr/>
          </p:nvSpPr>
          <p:spPr>
            <a:xfrm>
              <a:off x="0" y="-47625"/>
              <a:ext cx="959160" cy="1502792"/>
            </a:xfrm>
            <a:prstGeom prst="rect">
              <a:avLst/>
            </a:prstGeom>
          </p:spPr>
          <p:txBody>
            <a:bodyPr lIns="50800" tIns="50800" rIns="50800" bIns="50800" rtlCol="0" anchor="ctr"/>
            <a:lstStyle/>
            <a:p>
              <a:pPr marL="0" lvl="0" indent="0" algn="ctr">
                <a:lnSpc>
                  <a:spcPts val="2660"/>
                </a:lnSpc>
                <a:spcBef>
                  <a:spcPct val="0"/>
                </a:spcBef>
              </a:pPr>
              <a:r>
                <a:t> </a:t>
              </a:r>
            </a:p>
            <a:p>
              <a:pPr marL="0" lvl="0" indent="0" algn="ctr">
                <a:lnSpc>
                  <a:spcPts val="2660"/>
                </a:lnSpc>
                <a:spcBef>
                  <a:spcPct val="0"/>
                </a:spcBef>
              </a:pPr>
            </a:p>
            <a:p>
              <a:pPr marL="0" lvl="0" indent="0" algn="ctr">
                <a:lnSpc>
                  <a:spcPts val="2660"/>
                </a:lnSpc>
                <a:spcBef>
                  <a:spcPct val="0"/>
                </a:spcBef>
              </a:pPr>
            </a:p>
            <a:p>
              <a:pPr marL="0" lvl="0" indent="0" algn="ctr">
                <a:lnSpc>
                  <a:spcPts val="2660"/>
                </a:lnSpc>
                <a:spcBef>
                  <a:spcPct val="0"/>
                </a:spcBef>
              </a:pPr>
              <a:r>
                <a:t>Sensitive and suspicious, as well as cold-blooded and cowardly. To preserve himself, he forsakes the national cause and reaches out to the Jin dynasty.</a:t>
              </a:r>
            </a:p>
          </p:txBody>
        </p:sp>
      </p:grpSp>
      <p:grpSp>
        <p:nvGrpSpPr>
          <p:cNvPr id="36" name="Group 36"/>
          <p:cNvGrpSpPr/>
          <p:nvPr/>
        </p:nvGrpSpPr>
        <p:grpSpPr>
          <a:xfrm rot="0">
            <a:off x="14479282" y="2888019"/>
            <a:ext cx="1290699" cy="129069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72797E"/>
            </a:solidFill>
            <a:ln w="19050" cap="rnd">
              <a:solidFill>
                <a:srgbClr val="C8CCD0"/>
              </a:solidFill>
              <a:prstDash val="solid"/>
              <a:round/>
            </a:ln>
          </p:spPr>
        </p:sp>
        <p:sp>
          <p:nvSpPr>
            <p:cNvPr id="38" name="TextBox 38"/>
            <p:cNvSpPr txBox="1"/>
            <p:nvPr/>
          </p:nvSpPr>
          <p:spPr>
            <a:xfrm>
              <a:off x="76200" y="47625"/>
              <a:ext cx="660400" cy="688975"/>
            </a:xfrm>
            <a:prstGeom prst="rect">
              <a:avLst/>
            </a:prstGeom>
          </p:spPr>
          <p:txBody>
            <a:bodyPr lIns="50800" tIns="50800" rIns="50800" bIns="50800" rtlCol="0" anchor="ctr"/>
            <a:lstStyle/>
            <a:p>
              <a:pPr marL="0" lvl="0" indent="0" algn="ctr">
                <a:lnSpc>
                  <a:spcPts val="2660"/>
                </a:lnSpc>
                <a:spcBef>
                  <a:spcPct val="0"/>
                </a:spcBef>
              </a:pPr>
            </a:p>
          </p:txBody>
        </p:sp>
      </p:grpSp>
      <p:sp>
        <p:nvSpPr>
          <p:cNvPr id="39" name="TextBox 39"/>
          <p:cNvSpPr txBox="1"/>
          <p:nvPr/>
        </p:nvSpPr>
        <p:spPr>
          <a:xfrm>
            <a:off x="14532260" y="3057127"/>
            <a:ext cx="1184743" cy="854053"/>
          </a:xfrm>
          <a:prstGeom prst="rect">
            <a:avLst/>
          </a:prstGeom>
        </p:spPr>
        <p:txBody>
          <a:bodyPr lIns="0" tIns="0" rIns="0" bIns="0" rtlCol="0" anchor="t">
            <a:spAutoFit/>
          </a:bodyPr>
          <a:lstStyle/>
          <a:p>
            <a:pPr marL="0" lvl="0" indent="0" algn="ctr">
              <a:lnSpc>
                <a:spcPts val="7000"/>
              </a:lnSpc>
              <a:spcBef>
                <a:spcPct val="0"/>
              </a:spcBef>
            </a:pPr>
            <a:r>
              <a:rPr lang="en-US" sz="5000" u="none" strike="noStrike">
                <a:solidFill>
                  <a:srgbClr val="FFFFFF"/>
                </a:solidFill>
                <a:latin typeface="思源宋体-粗体" panose="02020600000000000000" charset="-122"/>
              </a:rPr>
              <a:t>04</a:t>
            </a:r>
            <a:endParaRPr lang="en-US" sz="5000" u="none" strike="noStrike">
              <a:solidFill>
                <a:srgbClr val="FFFFFF"/>
              </a:solidFill>
              <a:latin typeface="思源宋体-粗体" panose="02020600000000000000" charset="-122"/>
            </a:endParaRPr>
          </a:p>
        </p:txBody>
      </p:sp>
      <p:sp>
        <p:nvSpPr>
          <p:cNvPr id="40" name="AutoShape 40"/>
          <p:cNvSpPr/>
          <p:nvPr/>
        </p:nvSpPr>
        <p:spPr>
          <a:xfrm flipV="1">
            <a:off x="2390256" y="5479199"/>
            <a:ext cx="1546225" cy="9989"/>
          </a:xfrm>
          <a:prstGeom prst="line">
            <a:avLst/>
          </a:prstGeom>
          <a:ln w="19050" cap="flat">
            <a:solidFill>
              <a:srgbClr val="363B3D">
                <a:alpha val="49804"/>
              </a:srgbClr>
            </a:solidFill>
            <a:prstDash val="solid"/>
            <a:headEnd type="none" w="sm" len="sm"/>
            <a:tailEnd type="none" w="sm" len="sm"/>
          </a:ln>
        </p:spPr>
      </p:sp>
      <p:sp>
        <p:nvSpPr>
          <p:cNvPr id="42" name="AutoShape 42"/>
          <p:cNvSpPr/>
          <p:nvPr/>
        </p:nvSpPr>
        <p:spPr>
          <a:xfrm flipV="1">
            <a:off x="6377343" y="5479199"/>
            <a:ext cx="1546225" cy="9989"/>
          </a:xfrm>
          <a:prstGeom prst="line">
            <a:avLst/>
          </a:prstGeom>
          <a:ln w="19050" cap="flat">
            <a:solidFill>
              <a:srgbClr val="363B3D">
                <a:alpha val="49804"/>
              </a:srgbClr>
            </a:solidFill>
            <a:prstDash val="solid"/>
            <a:headEnd type="none" w="sm" len="sm"/>
            <a:tailEnd type="none" w="sm" len="sm"/>
          </a:ln>
        </p:spPr>
      </p:sp>
      <p:sp>
        <p:nvSpPr>
          <p:cNvPr id="44" name="AutoShape 44"/>
          <p:cNvSpPr/>
          <p:nvPr/>
        </p:nvSpPr>
        <p:spPr>
          <a:xfrm flipV="1">
            <a:off x="10364431" y="5479199"/>
            <a:ext cx="1546225" cy="9989"/>
          </a:xfrm>
          <a:prstGeom prst="line">
            <a:avLst/>
          </a:prstGeom>
          <a:ln w="19050" cap="flat">
            <a:solidFill>
              <a:srgbClr val="363B3D">
                <a:alpha val="49804"/>
              </a:srgbClr>
            </a:solidFill>
            <a:prstDash val="solid"/>
            <a:headEnd type="none" w="sm" len="sm"/>
            <a:tailEnd type="none" w="sm" len="sm"/>
          </a:ln>
        </p:spPr>
      </p:sp>
      <p:sp>
        <p:nvSpPr>
          <p:cNvPr id="46" name="AutoShape 46"/>
          <p:cNvSpPr/>
          <p:nvPr/>
        </p:nvSpPr>
        <p:spPr>
          <a:xfrm flipV="1">
            <a:off x="14351519" y="5479199"/>
            <a:ext cx="1546225" cy="9989"/>
          </a:xfrm>
          <a:prstGeom prst="line">
            <a:avLst/>
          </a:prstGeom>
          <a:ln w="19050" cap="flat">
            <a:solidFill>
              <a:srgbClr val="363B3D">
                <a:alpha val="49804"/>
              </a:srgbClr>
            </a:solidFill>
            <a:prstDash val="solid"/>
            <a:headEnd type="none" w="sm" len="sm"/>
            <a:tailEnd type="none" w="sm" len="sm"/>
          </a:ln>
        </p:spPr>
      </p:sp>
      <p:grpSp>
        <p:nvGrpSpPr>
          <p:cNvPr id="48" name="Group 48"/>
          <p:cNvGrpSpPr/>
          <p:nvPr/>
        </p:nvGrpSpPr>
        <p:grpSpPr>
          <a:xfrm rot="0">
            <a:off x="1646231" y="4627608"/>
            <a:ext cx="3034275" cy="511809"/>
            <a:chOff x="0" y="-16160"/>
            <a:chExt cx="4045700" cy="682413"/>
          </a:xfrm>
        </p:grpSpPr>
        <p:grpSp>
          <p:nvGrpSpPr>
            <p:cNvPr id="49" name="Group 49"/>
            <p:cNvGrpSpPr/>
            <p:nvPr/>
          </p:nvGrpSpPr>
          <p:grpSpPr>
            <a:xfrm rot="0">
              <a:off x="0" y="0"/>
              <a:ext cx="4045700" cy="666253"/>
              <a:chOff x="0" y="0"/>
              <a:chExt cx="1039241" cy="171144"/>
            </a:xfrm>
          </p:grpSpPr>
          <p:sp>
            <p:nvSpPr>
              <p:cNvPr id="50" name="Freeform 50"/>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19050" cap="rnd">
                <a:solidFill>
                  <a:srgbClr val="C8CCD0"/>
                </a:solidFill>
                <a:prstDash val="solid"/>
                <a:round/>
              </a:ln>
            </p:spPr>
          </p:sp>
          <p:sp>
            <p:nvSpPr>
              <p:cNvPr id="51" name="TextBox 51"/>
              <p:cNvSpPr txBox="1"/>
              <p:nvPr/>
            </p:nvSpPr>
            <p:spPr>
              <a:xfrm>
                <a:off x="0" y="-28575"/>
                <a:ext cx="1039241" cy="199719"/>
              </a:xfrm>
              <a:prstGeom prst="rect">
                <a:avLst/>
              </a:prstGeom>
            </p:spPr>
            <p:txBody>
              <a:bodyPr lIns="34493" tIns="34493" rIns="34493" bIns="34493" rtlCol="0" anchor="ctr"/>
              <a:lstStyle/>
              <a:p>
                <a:pPr marL="0" lvl="0" indent="0" algn="ctr">
                  <a:lnSpc>
                    <a:spcPts val="2660"/>
                  </a:lnSpc>
                  <a:spcBef>
                    <a:spcPct val="0"/>
                  </a:spcBef>
                </a:pPr>
              </a:p>
            </p:txBody>
          </p:sp>
        </p:grpSp>
        <p:sp>
          <p:nvSpPr>
            <p:cNvPr id="52" name="TextBox 52"/>
            <p:cNvSpPr txBox="1"/>
            <p:nvPr/>
          </p:nvSpPr>
          <p:spPr>
            <a:xfrm>
              <a:off x="292086" y="-16160"/>
              <a:ext cx="3461527" cy="669714"/>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宋体-粗体 Bold" panose="02020700000000000000" charset="-122"/>
                </a:rPr>
                <a:t>Zhang Da</a:t>
              </a:r>
              <a:endParaRPr lang="en-US" sz="2800" spc="279">
                <a:solidFill>
                  <a:srgbClr val="FFFFFF"/>
                </a:solidFill>
                <a:ea typeface="思源宋体-粗体 Bold" panose="02020700000000000000" charset="-122"/>
              </a:endParaRPr>
            </a:p>
          </p:txBody>
        </p:sp>
      </p:grpSp>
      <p:grpSp>
        <p:nvGrpSpPr>
          <p:cNvPr id="53" name="Group 53"/>
          <p:cNvGrpSpPr/>
          <p:nvPr/>
        </p:nvGrpSpPr>
        <p:grpSpPr>
          <a:xfrm rot="0">
            <a:off x="5633319" y="4627608"/>
            <a:ext cx="3034275" cy="511809"/>
            <a:chOff x="0" y="-16160"/>
            <a:chExt cx="4045700" cy="682413"/>
          </a:xfrm>
        </p:grpSpPr>
        <p:grpSp>
          <p:nvGrpSpPr>
            <p:cNvPr id="54" name="Group 54"/>
            <p:cNvGrpSpPr/>
            <p:nvPr/>
          </p:nvGrpSpPr>
          <p:grpSpPr>
            <a:xfrm rot="0">
              <a:off x="0" y="0"/>
              <a:ext cx="4045700" cy="666253"/>
              <a:chOff x="0" y="0"/>
              <a:chExt cx="1039241" cy="171144"/>
            </a:xfrm>
          </p:grpSpPr>
          <p:sp>
            <p:nvSpPr>
              <p:cNvPr id="55" name="Freeform 55"/>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19050" cap="rnd">
                <a:solidFill>
                  <a:srgbClr val="C8CCD0"/>
                </a:solidFill>
                <a:prstDash val="solid"/>
                <a:round/>
              </a:ln>
            </p:spPr>
          </p:sp>
          <p:sp>
            <p:nvSpPr>
              <p:cNvPr id="56" name="TextBox 56"/>
              <p:cNvSpPr txBox="1"/>
              <p:nvPr/>
            </p:nvSpPr>
            <p:spPr>
              <a:xfrm>
                <a:off x="0" y="-28575"/>
                <a:ext cx="1039241" cy="199719"/>
              </a:xfrm>
              <a:prstGeom prst="rect">
                <a:avLst/>
              </a:prstGeom>
            </p:spPr>
            <p:txBody>
              <a:bodyPr lIns="34493" tIns="34493" rIns="34493" bIns="34493" rtlCol="0" anchor="ctr"/>
              <a:lstStyle/>
              <a:p>
                <a:pPr marL="0" lvl="0" indent="0" algn="ctr">
                  <a:lnSpc>
                    <a:spcPts val="2660"/>
                  </a:lnSpc>
                  <a:spcBef>
                    <a:spcPct val="0"/>
                  </a:spcBef>
                </a:pPr>
              </a:p>
            </p:txBody>
          </p:sp>
        </p:grpSp>
        <p:sp>
          <p:nvSpPr>
            <p:cNvPr id="57" name="TextBox 57"/>
            <p:cNvSpPr txBox="1"/>
            <p:nvPr/>
          </p:nvSpPr>
          <p:spPr>
            <a:xfrm>
              <a:off x="292086" y="-16160"/>
              <a:ext cx="3461527" cy="669714"/>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宋体-粗体 Bold" panose="02020700000000000000" charset="-122"/>
                </a:rPr>
                <a:t>Sun Jun</a:t>
              </a:r>
              <a:endParaRPr lang="en-US" sz="2800" spc="279">
                <a:solidFill>
                  <a:srgbClr val="FFFFFF"/>
                </a:solidFill>
                <a:ea typeface="思源宋体-粗体 Bold" panose="02020700000000000000" charset="-122"/>
              </a:endParaRPr>
            </a:p>
          </p:txBody>
        </p:sp>
      </p:grpSp>
      <p:grpSp>
        <p:nvGrpSpPr>
          <p:cNvPr id="58" name="Group 58"/>
          <p:cNvGrpSpPr/>
          <p:nvPr/>
        </p:nvGrpSpPr>
        <p:grpSpPr>
          <a:xfrm rot="0">
            <a:off x="9620407" y="4627608"/>
            <a:ext cx="3034275" cy="511809"/>
            <a:chOff x="0" y="-16160"/>
            <a:chExt cx="4045700" cy="682413"/>
          </a:xfrm>
        </p:grpSpPr>
        <p:grpSp>
          <p:nvGrpSpPr>
            <p:cNvPr id="59" name="Group 59"/>
            <p:cNvGrpSpPr/>
            <p:nvPr/>
          </p:nvGrpSpPr>
          <p:grpSpPr>
            <a:xfrm rot="0">
              <a:off x="0" y="0"/>
              <a:ext cx="4045700" cy="666253"/>
              <a:chOff x="0" y="0"/>
              <a:chExt cx="1039241" cy="171144"/>
            </a:xfrm>
          </p:grpSpPr>
          <p:sp>
            <p:nvSpPr>
              <p:cNvPr id="60" name="Freeform 60"/>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19050" cap="rnd">
                <a:solidFill>
                  <a:srgbClr val="C8CCD0"/>
                </a:solidFill>
                <a:prstDash val="solid"/>
                <a:round/>
              </a:ln>
            </p:spPr>
          </p:sp>
          <p:sp>
            <p:nvSpPr>
              <p:cNvPr id="61" name="TextBox 61"/>
              <p:cNvSpPr txBox="1"/>
              <p:nvPr/>
            </p:nvSpPr>
            <p:spPr>
              <a:xfrm>
                <a:off x="0" y="-28575"/>
                <a:ext cx="1039241" cy="199719"/>
              </a:xfrm>
              <a:prstGeom prst="rect">
                <a:avLst/>
              </a:prstGeom>
            </p:spPr>
            <p:txBody>
              <a:bodyPr lIns="34493" tIns="34493" rIns="34493" bIns="34493" rtlCol="0" anchor="ctr"/>
              <a:lstStyle/>
              <a:p>
                <a:pPr marL="0" lvl="0" indent="0" algn="ctr">
                  <a:lnSpc>
                    <a:spcPts val="2660"/>
                  </a:lnSpc>
                  <a:spcBef>
                    <a:spcPct val="0"/>
                  </a:spcBef>
                </a:pPr>
              </a:p>
            </p:txBody>
          </p:sp>
        </p:grpSp>
        <p:sp>
          <p:nvSpPr>
            <p:cNvPr id="62" name="TextBox 62"/>
            <p:cNvSpPr txBox="1"/>
            <p:nvPr/>
          </p:nvSpPr>
          <p:spPr>
            <a:xfrm>
              <a:off x="292086" y="-16160"/>
              <a:ext cx="3461527" cy="669714"/>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宋体-粗体 Bold" panose="02020700000000000000" charset="-122"/>
                </a:rPr>
                <a:t>He Li</a:t>
              </a:r>
              <a:endParaRPr lang="en-US" sz="2800" spc="279">
                <a:solidFill>
                  <a:srgbClr val="FFFFFF"/>
                </a:solidFill>
                <a:ea typeface="思源宋体-粗体 Bold" panose="02020700000000000000" charset="-122"/>
              </a:endParaRPr>
            </a:p>
          </p:txBody>
        </p:sp>
      </p:grpSp>
      <p:grpSp>
        <p:nvGrpSpPr>
          <p:cNvPr id="63" name="Group 63"/>
          <p:cNvGrpSpPr/>
          <p:nvPr/>
        </p:nvGrpSpPr>
        <p:grpSpPr>
          <a:xfrm rot="0">
            <a:off x="13607494" y="4627608"/>
            <a:ext cx="3034275" cy="511809"/>
            <a:chOff x="0" y="-16160"/>
            <a:chExt cx="4045700" cy="682413"/>
          </a:xfrm>
        </p:grpSpPr>
        <p:grpSp>
          <p:nvGrpSpPr>
            <p:cNvPr id="64" name="Group 64"/>
            <p:cNvGrpSpPr/>
            <p:nvPr/>
          </p:nvGrpSpPr>
          <p:grpSpPr>
            <a:xfrm rot="0">
              <a:off x="0" y="0"/>
              <a:ext cx="4045700" cy="666253"/>
              <a:chOff x="0" y="0"/>
              <a:chExt cx="1039241" cy="171144"/>
            </a:xfrm>
          </p:grpSpPr>
          <p:sp>
            <p:nvSpPr>
              <p:cNvPr id="65" name="Freeform 65"/>
              <p:cNvSpPr/>
              <p:nvPr/>
            </p:nvSpPr>
            <p:spPr>
              <a:xfrm>
                <a:off x="0" y="0"/>
                <a:ext cx="1039241" cy="171144"/>
              </a:xfrm>
              <a:custGeom>
                <a:avLst/>
                <a:gdLst/>
                <a:ahLst/>
                <a:cxnLst/>
                <a:rect l="l" t="t" r="r" b="b"/>
                <a:pathLst>
                  <a:path w="1039241" h="171144">
                    <a:moveTo>
                      <a:pt x="85572" y="0"/>
                    </a:moveTo>
                    <a:lnTo>
                      <a:pt x="953669" y="0"/>
                    </a:lnTo>
                    <a:cubicBezTo>
                      <a:pt x="1000929" y="0"/>
                      <a:pt x="1039241" y="38312"/>
                      <a:pt x="1039241" y="85572"/>
                    </a:cubicBezTo>
                    <a:lnTo>
                      <a:pt x="1039241" y="85572"/>
                    </a:lnTo>
                    <a:cubicBezTo>
                      <a:pt x="1039241" y="132832"/>
                      <a:pt x="1000929" y="171144"/>
                      <a:pt x="953669" y="171144"/>
                    </a:cubicBezTo>
                    <a:lnTo>
                      <a:pt x="85572" y="171144"/>
                    </a:lnTo>
                    <a:cubicBezTo>
                      <a:pt x="38312" y="171144"/>
                      <a:pt x="0" y="132832"/>
                      <a:pt x="0" y="85572"/>
                    </a:cubicBezTo>
                    <a:lnTo>
                      <a:pt x="0" y="85572"/>
                    </a:lnTo>
                    <a:cubicBezTo>
                      <a:pt x="0" y="38312"/>
                      <a:pt x="38312" y="0"/>
                      <a:pt x="85572" y="0"/>
                    </a:cubicBezTo>
                    <a:close/>
                  </a:path>
                </a:pathLst>
              </a:custGeom>
              <a:solidFill>
                <a:srgbClr val="72797E"/>
              </a:solidFill>
              <a:ln w="19050" cap="rnd">
                <a:solidFill>
                  <a:srgbClr val="C8CCD0"/>
                </a:solidFill>
                <a:prstDash val="solid"/>
                <a:round/>
              </a:ln>
            </p:spPr>
          </p:sp>
          <p:sp>
            <p:nvSpPr>
              <p:cNvPr id="66" name="TextBox 66"/>
              <p:cNvSpPr txBox="1"/>
              <p:nvPr/>
            </p:nvSpPr>
            <p:spPr>
              <a:xfrm>
                <a:off x="0" y="-28575"/>
                <a:ext cx="1039241" cy="199719"/>
              </a:xfrm>
              <a:prstGeom prst="rect">
                <a:avLst/>
              </a:prstGeom>
            </p:spPr>
            <p:txBody>
              <a:bodyPr lIns="34493" tIns="34493" rIns="34493" bIns="34493" rtlCol="0" anchor="ctr"/>
              <a:lstStyle/>
              <a:p>
                <a:pPr marL="0" lvl="0" indent="0" algn="ctr">
                  <a:lnSpc>
                    <a:spcPts val="2660"/>
                  </a:lnSpc>
                  <a:spcBef>
                    <a:spcPct val="0"/>
                  </a:spcBef>
                </a:pPr>
              </a:p>
            </p:txBody>
          </p:sp>
        </p:grpSp>
        <p:sp>
          <p:nvSpPr>
            <p:cNvPr id="67" name="TextBox 67"/>
            <p:cNvSpPr txBox="1"/>
            <p:nvPr/>
          </p:nvSpPr>
          <p:spPr>
            <a:xfrm>
              <a:off x="292086" y="-16160"/>
              <a:ext cx="3461527" cy="669714"/>
            </a:xfrm>
            <a:prstGeom prst="rect">
              <a:avLst/>
            </a:prstGeom>
          </p:spPr>
          <p:txBody>
            <a:bodyPr lIns="0" tIns="0" rIns="0" bIns="0" rtlCol="0" anchor="t">
              <a:spAutoFit/>
            </a:bodyPr>
            <a:lstStyle/>
            <a:p>
              <a:pPr marL="0" lvl="0" indent="0" algn="ctr">
                <a:lnSpc>
                  <a:spcPts val="3920"/>
                </a:lnSpc>
                <a:spcBef>
                  <a:spcPct val="0"/>
                </a:spcBef>
              </a:pPr>
              <a:r>
                <a:rPr lang="en-US" sz="2800" spc="279">
                  <a:solidFill>
                    <a:srgbClr val="FFFFFF"/>
                  </a:solidFill>
                  <a:ea typeface="思源宋体-粗体 Bold" panose="02020700000000000000" charset="-122"/>
                </a:rPr>
                <a:t>Qin Hui</a:t>
              </a:r>
              <a:endParaRPr lang="en-US" sz="2800" spc="279">
                <a:solidFill>
                  <a:srgbClr val="FFFFFF"/>
                </a:solidFill>
                <a:ea typeface="思源宋体-粗体 Bold" panose="02020700000000000000" charset="-122"/>
              </a:endParaRPr>
            </a:p>
          </p:txBody>
        </p:sp>
      </p:grpSp>
    </p:spTree>
  </p:cSld>
  <p:clrMapOvr>
    <a:masterClrMapping/>
  </p:clrMapOvr>
</p:sld>
</file>

<file path=ppt/tags/tag1.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0.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1.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2.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3.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4.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5.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6.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17.xml><?xml version="1.0" encoding="utf-8"?>
<p:tagLst xmlns:p="http://schemas.openxmlformats.org/presentationml/2006/main">
  <p:tag name="commondata" val="eyJoZGlkIjoiZTJkODRiZTJkNTM2YWY1Y2JmOTNkNTM4YjQ5ZDU2ZTEifQ=="/>
</p:tagLst>
</file>

<file path=ppt/tags/tag2.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3.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4.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5.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6.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7.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8.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ags/tag9.xml><?xml version="1.0" encoding="utf-8"?>
<p:tagLst xmlns:p="http://schemas.openxmlformats.org/presentationml/2006/main">
  <p:tag name="KSO_WM_DIAGRAM_VIRTUALLY_FRAME" val="{&quot;height&quot;:558.8277165354331,&quot;left&quot;:163.53590551181102,&quot;top&quot;:350.74543307086617,&quot;width&quot;:833.319921259842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3804</Words>
  <Application>WPS Office WWO_wpscloud_20240328185601-baa3e5ecad</Application>
  <PresentationFormat>On-screen Show (4:3)</PresentationFormat>
  <Paragraphs>216</Paragraphs>
  <Slides>20</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可画手书</vt:lpstr>
      <vt:lpstr>汉仪书宋二KW</vt:lpstr>
      <vt:lpstr>字由点字典楷</vt:lpstr>
      <vt:lpstr>思源宋体</vt:lpstr>
      <vt:lpstr>思源宋体</vt:lpstr>
      <vt:lpstr>思源宋体-粗体 Bold</vt:lpstr>
      <vt:lpstr>思源宋体-粗体 Bold</vt:lpstr>
      <vt:lpstr>汉仪楷体KW</vt:lpstr>
      <vt:lpstr>思源宋体-粗体</vt:lpstr>
      <vt:lpstr>Calibri</vt:lpstr>
      <vt:lpstr>Times New Roman</vt:lpstr>
      <vt:lpstr>Kingsoft Confetti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灰色水墨传统中国风教育教学公开课ppt演示文稿</dc:title>
  <dc:creator/>
  <cp:lastModifiedBy>欧蜜（2和11）</cp:lastModifiedBy>
  <dcterms:created xsi:type="dcterms:W3CDTF">2024-04-07T07:52:41Z</dcterms:created>
  <dcterms:modified xsi:type="dcterms:W3CDTF">2024-04-07T07:52:41Z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C18527F84454444F8A4C8E27A5F01758_12</vt:lpwstr>
  </property>
  <property fmtid="{D5CDD505-2E9C-101B-9397-08002B2CF9AE}" pid="3" name="KSOProductBuildVer">
    <vt:lpwstr>2052-0.0.0.0</vt:lpwstr>
  </property>
</Properties>
</file>